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2" r:id="rId4"/>
    <p:sldId id="257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307" r:id="rId37"/>
    <p:sldId id="306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352" r:id="rId92"/>
    <p:sldId id="353" r:id="rId93"/>
    <p:sldId id="354" r:id="rId94"/>
    <p:sldId id="356" r:id="rId95"/>
    <p:sldId id="355" r:id="rId96"/>
    <p:sldId id="357" r:id="rId97"/>
    <p:sldId id="358" r:id="rId98"/>
    <p:sldId id="359" r:id="rId99"/>
    <p:sldId id="360" r:id="rId100"/>
    <p:sldId id="361" r:id="rId101"/>
    <p:sldId id="362" r:id="rId102"/>
    <p:sldId id="363" r:id="rId103"/>
    <p:sldId id="364" r:id="rId104"/>
    <p:sldId id="365" r:id="rId105"/>
    <p:sldId id="366" r:id="rId106"/>
    <p:sldId id="367" r:id="rId107"/>
    <p:sldId id="368" r:id="rId108"/>
    <p:sldId id="369" r:id="rId109"/>
    <p:sldId id="370" r:id="rId110"/>
    <p:sldId id="371" r:id="rId111"/>
    <p:sldId id="372" r:id="rId112"/>
    <p:sldId id="373" r:id="rId113"/>
    <p:sldId id="374" r:id="rId114"/>
    <p:sldId id="375" r:id="rId115"/>
    <p:sldId id="376" r:id="rId116"/>
    <p:sldId id="377" r:id="rId117"/>
    <p:sldId id="379" r:id="rId118"/>
    <p:sldId id="378" r:id="rId119"/>
    <p:sldId id="380" r:id="rId120"/>
    <p:sldId id="381" r:id="rId121"/>
    <p:sldId id="382" r:id="rId122"/>
    <p:sldId id="383" r:id="rId123"/>
    <p:sldId id="384" r:id="rId124"/>
    <p:sldId id="387" r:id="rId125"/>
    <p:sldId id="386" r:id="rId126"/>
    <p:sldId id="385" r:id="rId127"/>
    <p:sldId id="388" r:id="rId128"/>
    <p:sldId id="389" r:id="rId129"/>
    <p:sldId id="390" r:id="rId130"/>
    <p:sldId id="391" r:id="rId131"/>
    <p:sldId id="392" r:id="rId132"/>
    <p:sldId id="393" r:id="rId1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-10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slide" Target="slides/slide124.xml"/><Relationship Id="rId13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94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41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08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82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00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12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46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2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08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43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5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>
                <a:latin typeface="+mn-lt"/>
              </a:rPr>
              <a:t>Книга Памяти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175260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Шалинский сельсовет</a:t>
            </a:r>
          </a:p>
          <a:p>
            <a:r>
              <a:rPr lang="ru-RU" dirty="0">
                <a:solidFill>
                  <a:srgbClr val="002060"/>
                </a:solidFill>
              </a:rPr>
              <a:t>Манский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2180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83568" y="476673"/>
            <a:ext cx="396043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АНЦИФЕРОВ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ГЛЕБ ДМИТРИЕВИЧ</a:t>
            </a:r>
            <a:endParaRPr lang="ru-RU" sz="2000" b="1" dirty="0"/>
          </a:p>
          <a:p>
            <a:r>
              <a:rPr lang="ru-RU" dirty="0"/>
              <a:t>• РОДИЛСЯ </a:t>
            </a:r>
            <a:r>
              <a:rPr lang="ru-RU" dirty="0" smtClean="0"/>
              <a:t>18.09.1913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1941 Г., МАНСКИЙ РВК</a:t>
            </a:r>
          </a:p>
          <a:p>
            <a:r>
              <a:rPr lang="ru-RU" dirty="0"/>
              <a:t>• </a:t>
            </a:r>
            <a:r>
              <a:rPr lang="ru-RU" dirty="0" smtClean="0"/>
              <a:t>СЕРЖАНТ,ПОМ.КОМ-РА ВЗВОДА.</a:t>
            </a:r>
            <a:endParaRPr lang="ru-RU" dirty="0"/>
          </a:p>
          <a:p>
            <a:r>
              <a:rPr lang="ru-RU" dirty="0" smtClean="0"/>
              <a:t>• ПОПАЛ В ПЛЕН.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16016" y="404664"/>
            <a:ext cx="403244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АНЦИФЕРОВ </a:t>
            </a:r>
            <a:endParaRPr lang="ru-RU" sz="2000" b="1" dirty="0"/>
          </a:p>
          <a:p>
            <a:pPr algn="ctr"/>
            <a:r>
              <a:rPr lang="ru-RU" sz="2000" b="1" dirty="0" smtClean="0"/>
              <a:t>ГРИГОРИЙ ПЕТРОВИЧ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1907г</a:t>
            </a:r>
            <a:r>
              <a:rPr lang="ru-RU" dirty="0"/>
              <a:t>., </a:t>
            </a:r>
            <a:r>
              <a:rPr lang="ru-RU" dirty="0" smtClean="0"/>
              <a:t>С.ШАЛИНСКОЕ  МАНСКОГО Р-НА.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25 ИЮНЯ </a:t>
            </a:r>
            <a:r>
              <a:rPr lang="ru-RU" dirty="0"/>
              <a:t>1941 Г.</a:t>
            </a:r>
          </a:p>
          <a:p>
            <a:r>
              <a:rPr lang="ru-RU" dirty="0"/>
              <a:t>• РЯДОВОЙ.</a:t>
            </a:r>
          </a:p>
          <a:p>
            <a:r>
              <a:rPr lang="ru-RU" dirty="0" smtClean="0"/>
              <a:t>• ПРОПАЛ </a:t>
            </a:r>
            <a:r>
              <a:rPr lang="ru-RU" dirty="0"/>
              <a:t>БЕЗ ВЕСТИ , </a:t>
            </a:r>
            <a:r>
              <a:rPr lang="ru-RU" dirty="0" smtClean="0"/>
              <a:t>ИЮНЬ 1943Г</a:t>
            </a:r>
            <a:r>
              <a:rPr lang="ru-RU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83569" y="2852936"/>
            <a:ext cx="3960439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АНЦИФЕРОВ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ГРИГОРИЙ ГЕРАСИМОВИЧ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1918 г., С.ШАЛИНСКОЕ,МАНСКОГО Р-НА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14 ИЮЛЯ </a:t>
            </a:r>
            <a:r>
              <a:rPr lang="ru-RU" dirty="0"/>
              <a:t>1941 Г., МАНСКИЙ РВК</a:t>
            </a:r>
          </a:p>
          <a:p>
            <a:r>
              <a:rPr lang="ru-RU" dirty="0"/>
              <a:t>• </a:t>
            </a:r>
            <a:r>
              <a:rPr lang="ru-RU" dirty="0" smtClean="0"/>
              <a:t>СЕРЖАНТ.</a:t>
            </a:r>
            <a:endParaRPr lang="ru-RU" dirty="0"/>
          </a:p>
          <a:p>
            <a:r>
              <a:rPr lang="ru-RU" dirty="0" smtClean="0"/>
              <a:t>• ПРОПАЛ </a:t>
            </a:r>
            <a:r>
              <a:rPr lang="ru-RU" dirty="0"/>
              <a:t>БЕЗ </a:t>
            </a:r>
            <a:r>
              <a:rPr lang="ru-RU" dirty="0" smtClean="0"/>
              <a:t>ВЕСТИ, МАРТ 1942 Г</a:t>
            </a:r>
            <a:r>
              <a:rPr lang="ru-RU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44008" y="3005336"/>
            <a:ext cx="4176463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АНЦИФЕРОВ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ИВАН НИКИТОВИЧ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1904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1941 Г., МАНСКИЙ РВК</a:t>
            </a:r>
          </a:p>
          <a:p>
            <a:r>
              <a:rPr lang="ru-RU" dirty="0"/>
              <a:t>• </a:t>
            </a:r>
            <a:r>
              <a:rPr lang="ru-RU" dirty="0" smtClean="0"/>
              <a:t>РЯДОВОЙ, АРТИЛЛЕРИСТ.                                </a:t>
            </a:r>
            <a:endParaRPr lang="ru-RU" dirty="0"/>
          </a:p>
          <a:p>
            <a:r>
              <a:rPr lang="ru-RU" dirty="0" smtClean="0"/>
              <a:t>• СЛУЖИЛ В 946-М АРТ. ПОЛКУ. БЫЛ НА ВОЛХОВСКОМ , ЛЕНИНГРАДСКОМ ФРОНТАХ, 1942-1945. УЧАСТВОВАЛ В ОБОРОНЕ ЛЕНИНГРАДА.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17018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МАЛЬЦЕВА</a:t>
            </a:r>
          </a:p>
          <a:p>
            <a:pPr algn="ctr"/>
            <a:r>
              <a:rPr lang="ru-RU" sz="2000" b="1" dirty="0" smtClean="0"/>
              <a:t>КЛАВДИЯ ЯКОВЛЕВНА 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РОДИЛАСЬ  </a:t>
            </a:r>
            <a:r>
              <a:rPr lang="ru-RU" sz="1400" dirty="0"/>
              <a:t>В </a:t>
            </a:r>
            <a:r>
              <a:rPr lang="ru-RU" sz="1400" dirty="0" smtClean="0"/>
              <a:t>1923Г.,С.ШАЛИНСКОЕ  МАНСКОГО 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ПРИЗВАНА В ИЮНЕ 1944.</a:t>
            </a:r>
            <a:endParaRPr lang="ru-RU" sz="1400" dirty="0"/>
          </a:p>
          <a:p>
            <a:r>
              <a:rPr lang="ru-RU" sz="1400" dirty="0" smtClean="0"/>
              <a:t>•РЯДОВОЙ.</a:t>
            </a:r>
          </a:p>
          <a:p>
            <a:r>
              <a:rPr lang="ru-RU" sz="1400" dirty="0" smtClean="0"/>
              <a:t>•СЛУЖИЛА В 536-М СТР.ПОЛКУ 1944-1945.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2636912"/>
            <a:ext cx="391728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МАКАРОВ</a:t>
            </a:r>
          </a:p>
          <a:p>
            <a:pPr algn="ctr"/>
            <a:r>
              <a:rPr lang="ru-RU" b="1" dirty="0" smtClean="0"/>
              <a:t>АРТЕМИЙ ЕГОРОВИЧ 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1913Г.,Д.ВЕРХНЯЯ ЕСАУЛОВКА МАНСКОГО РАЙОНА.</a:t>
            </a:r>
          </a:p>
          <a:p>
            <a:r>
              <a:rPr lang="ru-RU" sz="1600" dirty="0" smtClean="0"/>
              <a:t>• ПРИЗВАН В ИЮНЕ 1941Г.                   МАНСКИМ РВК.  </a:t>
            </a:r>
            <a:endParaRPr lang="ru-RU" sz="1600" dirty="0"/>
          </a:p>
          <a:p>
            <a:r>
              <a:rPr lang="ru-RU" sz="1600" dirty="0" smtClean="0"/>
              <a:t>•СТ.СЕРЖАНТ.</a:t>
            </a:r>
            <a:endParaRPr lang="ru-RU" sz="1600" dirty="0"/>
          </a:p>
          <a:p>
            <a:pPr fontAlgn="base"/>
            <a:r>
              <a:rPr lang="ru-RU" sz="1600" dirty="0" smtClean="0"/>
              <a:t>•СЛУЖИЛ В 27-М АВТОПОЛКУ,МАЙ 1943-1945.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2492896"/>
            <a:ext cx="399766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МАРТЫНОВ </a:t>
            </a:r>
          </a:p>
          <a:p>
            <a:pPr algn="ctr"/>
            <a:r>
              <a:rPr lang="ru-RU" sz="2000" b="1" dirty="0" smtClean="0"/>
              <a:t>ГЕРАСИМ ПАВЛОВИЧ </a:t>
            </a:r>
          </a:p>
          <a:p>
            <a:r>
              <a:rPr lang="ru-RU" sz="1600" dirty="0" smtClean="0"/>
              <a:t>• РОДИЛСЯ В 1899Г.,С.ШАЛИНСКОЕ МАНСКОГО РАЙОНА.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ЯНВАРЕ 1942Г.,МАНСКИМ РВК</a:t>
            </a:r>
          </a:p>
          <a:p>
            <a:r>
              <a:rPr lang="ru-RU" sz="1600" dirty="0" smtClean="0"/>
              <a:t>•СТАРШИНА.</a:t>
            </a:r>
          </a:p>
          <a:p>
            <a:r>
              <a:rPr lang="ru-RU" sz="1600" dirty="0" smtClean="0"/>
              <a:t>• БЫЛ НА ЛЕНИНГРАДСКОМ,2-М БЕЛОРУССКОМ ФРОНТАХ 1942-АПРЕЛЬ 1945.УЧАСТВОВАЛ В ОБОРОНЕ ЛЕНИНГРАДА,БОЯХ В ВОСТОЧНОЙ ПОМЕРАНИИ.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ЛЯШЕНКО </a:t>
            </a:r>
          </a:p>
          <a:p>
            <a:pPr algn="ctr"/>
            <a:r>
              <a:rPr lang="ru-RU" sz="2000" b="1" dirty="0" smtClean="0"/>
              <a:t>МАКСИМ ЕВМЕНОВИЧ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1911Г.,Д.БЕЛОГОРКА МАНСКОГО РАЙОНА. 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ИЮЛЕ 1941Г.,МАНСКИМ РВК.</a:t>
            </a:r>
            <a:endParaRPr lang="ru-RU" sz="1600" dirty="0"/>
          </a:p>
          <a:p>
            <a:r>
              <a:rPr lang="ru-RU" sz="1600" dirty="0" smtClean="0"/>
              <a:t>• РЯДОВОЙ.</a:t>
            </a:r>
            <a:endParaRPr lang="ru-RU" sz="1600" dirty="0"/>
          </a:p>
          <a:p>
            <a:r>
              <a:rPr lang="ru-RU" sz="1600" dirty="0" smtClean="0"/>
              <a:t>•СЛУЖИЛ  В 100-М ОТД.АРТ. ДИВИЗИОНЕ.         УЧАСТВОВАЛ В ВОЙНЕ С ЯПОНИЕЙ,АВГУСТ -      СЕНТЯБРЬ 1945.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842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МАРЧЕНКО </a:t>
            </a:r>
          </a:p>
          <a:p>
            <a:pPr algn="ctr"/>
            <a:r>
              <a:rPr lang="ru-RU" sz="2000" b="1" dirty="0" smtClean="0"/>
              <a:t>КОНСТАНТИН ИВАНОВИЧ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РОДИЛАСЬ  </a:t>
            </a:r>
            <a:r>
              <a:rPr lang="ru-RU" sz="1400" dirty="0"/>
              <a:t>В </a:t>
            </a:r>
            <a:r>
              <a:rPr lang="ru-RU" sz="1400" dirty="0" smtClean="0"/>
              <a:t>1912Г.,Д.БЕЛОГОРКА  МАНСКОГО 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МАНСКИМ РВК В ИЮНЕ 1941Г.</a:t>
            </a:r>
            <a:endParaRPr lang="ru-RU" sz="1400" dirty="0"/>
          </a:p>
          <a:p>
            <a:r>
              <a:rPr lang="ru-RU" sz="1400" dirty="0" smtClean="0"/>
              <a:t>•СТ.СЕРЖАНТ,МЕХАНИК-ТРАКТОРИСТ.</a:t>
            </a:r>
          </a:p>
          <a:p>
            <a:r>
              <a:rPr lang="ru-RU" sz="1400" dirty="0" smtClean="0"/>
              <a:t>•СЛУЖИЛА В 542-М  АРТ.ПОЛКУ.  БЫЛ НА ЗАПАДНОМ,3-М БЕЛОРУССКОМ  ФРОНТАХ                 1941-1945.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2636912"/>
            <a:ext cx="391728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МАРУШНЕВ </a:t>
            </a:r>
          </a:p>
          <a:p>
            <a:pPr algn="ctr"/>
            <a:r>
              <a:rPr lang="ru-RU" b="1" dirty="0" smtClean="0"/>
              <a:t>СЕМЕН СЕМЕНОВИЧ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1909Г.,МАНСКИЙ РАЙОН.</a:t>
            </a:r>
          </a:p>
          <a:p>
            <a:r>
              <a:rPr lang="ru-RU" sz="1600" dirty="0" smtClean="0"/>
              <a:t>• ПРИЗВАН В АВГУСТЕ 1941Г.                   МАНСКИМ РВК.  </a:t>
            </a:r>
            <a:endParaRPr lang="ru-RU" sz="1600" dirty="0"/>
          </a:p>
          <a:p>
            <a:r>
              <a:rPr lang="ru-RU" sz="1600" dirty="0" smtClean="0"/>
              <a:t>•СТ.СЕРЖАНТ.</a:t>
            </a:r>
            <a:endParaRPr lang="ru-RU" sz="1600" dirty="0"/>
          </a:p>
          <a:p>
            <a:pPr fontAlgn="base"/>
            <a:r>
              <a:rPr lang="ru-RU" sz="1600" dirty="0" smtClean="0"/>
              <a:t>•СЛУЖИЛ В 942-М АРТ.ПОЛКУ. БЫЛ НА         ВОЛХОВСКОМ ФРОНТЕ 1942-МАРТ 1943.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2492896"/>
            <a:ext cx="39976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МАХНУТИН</a:t>
            </a:r>
          </a:p>
          <a:p>
            <a:pPr algn="ctr"/>
            <a:r>
              <a:rPr lang="ru-RU" sz="2000" b="1" dirty="0" smtClean="0"/>
              <a:t>ЕФИМ АФАНАСЬЕВИЧ</a:t>
            </a:r>
          </a:p>
          <a:p>
            <a:r>
              <a:rPr lang="ru-RU" sz="1600" dirty="0" smtClean="0"/>
              <a:t>• РОДИЛСЯ В 1913Г.,С.ШАЛИНСКОЕ МАНСКОГО РАЙОНА.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ИЮЛЕ 1941Г.,МАНСКИМ РВК</a:t>
            </a:r>
          </a:p>
          <a:p>
            <a:r>
              <a:rPr lang="ru-RU" sz="1600" dirty="0" smtClean="0"/>
              <a:t>•ЛЕЙТИНАНТ,КОМ-Р ВЗВОДА.</a:t>
            </a:r>
          </a:p>
          <a:p>
            <a:r>
              <a:rPr lang="ru-RU" sz="1600" dirty="0" smtClean="0"/>
              <a:t>• СЛУЖИЛ В 68-Й,92-Й СТР.ДИВИЗИЯХ.           БЫЛ НА ВОЛХОВСКОМ,ЛЕНИНГРАДСКОМ ФРОНТАХ, ОКТЯБРЬ 1941-ИЮЛЬ 1943.           УЧАСТВОВАЛ В ОБОРОНЕ ЛЕНИНГРАДА.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МАРУШНЕВ</a:t>
            </a:r>
          </a:p>
          <a:p>
            <a:pPr algn="ctr"/>
            <a:r>
              <a:rPr lang="ru-RU" sz="2000" b="1" dirty="0" smtClean="0"/>
              <a:t>КУЗЬМА СЕМЕНОВИЧ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1904Г.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ИЮЛЕ 1941Г.,МАНСКИМ РВК.</a:t>
            </a:r>
            <a:endParaRPr lang="ru-RU" sz="1600" dirty="0"/>
          </a:p>
          <a:p>
            <a:r>
              <a:rPr lang="ru-RU" sz="1600" dirty="0" smtClean="0"/>
              <a:t>• РЯДОВОЙ.</a:t>
            </a:r>
            <a:endParaRPr lang="ru-RU" sz="1600" dirty="0"/>
          </a:p>
          <a:p>
            <a:r>
              <a:rPr lang="ru-RU" sz="1600" dirty="0" smtClean="0"/>
              <a:t>•БЫЛ НА ЗАПАДНОМ ФРОНТЕ,НОЯБРЬ 1941. УЧАСТВОВАЛ В ОБОРОНЕ МОСКВЫ.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389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МИЛЮКОВ </a:t>
            </a:r>
          </a:p>
          <a:p>
            <a:pPr algn="ctr"/>
            <a:r>
              <a:rPr lang="ru-RU" sz="2000" b="1" dirty="0" smtClean="0"/>
              <a:t>АЛЕКСЕЙ АЛЕКСАНДРОВИЧ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РОДИЛСЯ  </a:t>
            </a:r>
            <a:r>
              <a:rPr lang="ru-RU" sz="1400" dirty="0"/>
              <a:t>В </a:t>
            </a:r>
            <a:r>
              <a:rPr lang="ru-RU" sz="1400" dirty="0" smtClean="0"/>
              <a:t>1921Г.,Д.ВЕРХНЯЯ ЕСАУЛОВКА МАНСКОГО 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МАНСКИМ РВК В ОКТЯБРЕ 1940Г.</a:t>
            </a:r>
            <a:endParaRPr lang="ru-RU" sz="1400" dirty="0"/>
          </a:p>
          <a:p>
            <a:r>
              <a:rPr lang="ru-RU" sz="1400" dirty="0" smtClean="0"/>
              <a:t>• СЕРЖАНТ,КОМ-Р РАСЧЕТА ОРУДИЯ.</a:t>
            </a:r>
          </a:p>
          <a:p>
            <a:r>
              <a:rPr lang="ru-RU" sz="1400" dirty="0" smtClean="0"/>
              <a:t>•СЛУЖИЛ  В 273-М  СТР.ПОЛКУ,МАРТ 1944 АПРЕЛЬ  1945.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2636912"/>
            <a:ext cx="3917287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МАШИНСКИЙ </a:t>
            </a:r>
          </a:p>
          <a:p>
            <a:pPr algn="ctr"/>
            <a:r>
              <a:rPr lang="ru-RU" b="1" dirty="0" smtClean="0"/>
              <a:t>КОНСТАНТИН ФИЛИППОВИЧ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1919Г.,С.ШАЛИНСКОЕ МАНСКОГО  РАЙОНА.</a:t>
            </a:r>
          </a:p>
          <a:p>
            <a:r>
              <a:rPr lang="ru-RU" sz="1600" dirty="0" smtClean="0"/>
              <a:t>• ПРИЗВАН В  1939Г.  </a:t>
            </a:r>
            <a:endParaRPr lang="ru-RU" sz="1600" dirty="0"/>
          </a:p>
          <a:p>
            <a:r>
              <a:rPr lang="ru-RU" sz="1600" dirty="0" smtClean="0"/>
              <a:t>•РЯДОВОЙ.</a:t>
            </a:r>
            <a:endParaRPr lang="ru-RU" sz="1600" dirty="0"/>
          </a:p>
          <a:p>
            <a:pPr fontAlgn="base"/>
            <a:r>
              <a:rPr lang="ru-RU" sz="1600" dirty="0" smtClean="0"/>
              <a:t>•СЛУЖИЛ В 1239-М СТР.ПОЛКУ, 1941-1945.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2492896"/>
            <a:ext cx="39976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МИХАЙЛОВ </a:t>
            </a:r>
          </a:p>
          <a:p>
            <a:pPr algn="ctr"/>
            <a:r>
              <a:rPr lang="ru-RU" sz="2000" b="1" dirty="0" smtClean="0"/>
              <a:t>АЛЕКСАНДР САВЕЛЬЕВИЧ</a:t>
            </a:r>
          </a:p>
          <a:p>
            <a:r>
              <a:rPr lang="ru-RU" sz="1600" dirty="0" smtClean="0"/>
              <a:t>• РОДИЛСЯ В 1914Г.,Д.КУБЕИНКА МАНСКОГО РАЙОНА.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ОКТЯБРЕ 1941Г.,КАНСКИМ РВК</a:t>
            </a:r>
          </a:p>
          <a:p>
            <a:r>
              <a:rPr lang="ru-RU" sz="1600" dirty="0" smtClean="0"/>
              <a:t>•СТ.СЕРЖАНТ,КОМ-Р  ОТДЕЛЕНИЯ БРОНЕБОЙНЫХ РУЖЕЙ.</a:t>
            </a:r>
          </a:p>
          <a:p>
            <a:r>
              <a:rPr lang="ru-RU" sz="1600" dirty="0" smtClean="0"/>
              <a:t>• СЛУЖИЛ В 431-М ОТД.ИСТРЕБИТ-ПРОТИВОТАНК ДИВИЗИОНЕ,СЕНТЯБРЬ 1942-1945.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МАШИНСКИЙ </a:t>
            </a:r>
          </a:p>
          <a:p>
            <a:pPr algn="ctr"/>
            <a:r>
              <a:rPr lang="ru-RU" sz="2000" b="1" dirty="0" smtClean="0"/>
              <a:t>ГАВРИЛ ФИЛИППОВИЧ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1910Г.,С.ШАЛИНСКОЕ,                   МАНСКОГО РАЙОНА.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ИЮНЕ 1941Г.,МАНСКИМ РВК.</a:t>
            </a:r>
            <a:endParaRPr lang="ru-RU" sz="1600" dirty="0"/>
          </a:p>
          <a:p>
            <a:r>
              <a:rPr lang="ru-RU" sz="1600" dirty="0" smtClean="0"/>
              <a:t>• РЯДОВОЙ.</a:t>
            </a:r>
            <a:endParaRPr lang="ru-RU" sz="1600" dirty="0"/>
          </a:p>
          <a:p>
            <a:r>
              <a:rPr lang="ru-RU" sz="1600" dirty="0" smtClean="0"/>
              <a:t>•СЛУЖИЛ В 16-Й СТР.ДИВИЗИИ, МАЙ- НОЯБРЬ 1942.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090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39381" y="333625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МАИСЕЕНКО </a:t>
            </a:r>
          </a:p>
          <a:p>
            <a:pPr algn="ctr"/>
            <a:r>
              <a:rPr lang="ru-RU" sz="2000" b="1" dirty="0" smtClean="0"/>
              <a:t>АЛЕКСАНДР ТИТОВИЧ 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РОДИЛСЯ  </a:t>
            </a:r>
            <a:r>
              <a:rPr lang="ru-RU" sz="1400" dirty="0"/>
              <a:t>В </a:t>
            </a:r>
            <a:r>
              <a:rPr lang="ru-RU" sz="1400" dirty="0" smtClean="0"/>
              <a:t>1910Г.,Д.БЕЛОГОРКА МАНСКОГО 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МАНСКИМ РВК В ИЮНЕ 1941Г.</a:t>
            </a:r>
            <a:endParaRPr lang="ru-RU" sz="1400" dirty="0"/>
          </a:p>
          <a:p>
            <a:r>
              <a:rPr lang="ru-RU" sz="1400" dirty="0" smtClean="0"/>
              <a:t>• РЯДОВОЙ.</a:t>
            </a:r>
          </a:p>
          <a:p>
            <a:r>
              <a:rPr lang="ru-RU" sz="1400" dirty="0" smtClean="0"/>
              <a:t>•СЛУЖИЛ  В 542-М  АРТ.ПОЛКУ. БЫЛ НА ЗАПАДНОМ ФРОНТЕ, ИЮЛЬ-НОЯБРЬ 1941.               УЧАСТВОВАЛ В ОБОРОНЕ МОСКВЫ. НАХОДИЛСЯ В ПЛЕНУ С 1941 ПО АПРЕЛЬ 1945.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3327527"/>
            <a:ext cx="391728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МИХАЙЛОВ </a:t>
            </a:r>
          </a:p>
          <a:p>
            <a:pPr algn="ctr"/>
            <a:r>
              <a:rPr lang="ru-RU" b="1" dirty="0" smtClean="0"/>
              <a:t>ЯКОВ ГУРЬЕВИЧ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1922Г., МАНСКИЙ  РАЙОН.</a:t>
            </a:r>
          </a:p>
          <a:p>
            <a:r>
              <a:rPr lang="ru-RU" sz="1600" dirty="0" smtClean="0"/>
              <a:t>• ПРИЗВАН В ЯНВАРЕ 1942Г.  </a:t>
            </a:r>
            <a:endParaRPr lang="ru-RU" sz="1600" dirty="0"/>
          </a:p>
          <a:p>
            <a:r>
              <a:rPr lang="ru-RU" sz="1600" dirty="0" smtClean="0"/>
              <a:t>•СТ.СЕРЖАНТ. </a:t>
            </a: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СЛУЖИЛ В 9-М ОТД.Ж-Д. ПОЛКУ 1941-1945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2492896"/>
            <a:ext cx="399766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МОРГУНОВ </a:t>
            </a:r>
          </a:p>
          <a:p>
            <a:pPr algn="ctr"/>
            <a:r>
              <a:rPr lang="ru-RU" sz="2000" b="1" dirty="0" smtClean="0"/>
              <a:t>СЕМЕН ДАВЫДОВИЧ</a:t>
            </a:r>
          </a:p>
          <a:p>
            <a:r>
              <a:rPr lang="ru-RU" sz="1600" dirty="0" smtClean="0"/>
              <a:t>• РОДИЛСЯ В 1924Г.,Д.КУБЕИНКА МАНСКОГО РАЙОНА.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ДЕКАБРЕ 1942Г.,МАНСКИМ РВК</a:t>
            </a:r>
          </a:p>
          <a:p>
            <a:r>
              <a:rPr lang="ru-RU" sz="1600" dirty="0" smtClean="0"/>
              <a:t>•РЯДОВОЙ.  </a:t>
            </a:r>
          </a:p>
          <a:p>
            <a:r>
              <a:rPr lang="ru-RU" sz="1600" dirty="0" smtClean="0"/>
              <a:t>• СЛУЖИЛ В 142-М СТР.ПОЛКУ 5-Й СТР.         ДИВИЗИИ ЯНВАРЬ- ОКТЯБРЬ 1944.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МИХАЙЛОВ </a:t>
            </a:r>
          </a:p>
          <a:p>
            <a:pPr algn="ctr"/>
            <a:r>
              <a:rPr lang="ru-RU" sz="2000" b="1" dirty="0" smtClean="0"/>
              <a:t>СЕРГЕЙ ГУРЬЯВИЧ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1924Г.,МАНСКИЙ  РАЙОН.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ОКТЯБРЕ 1942Г.,МАНСКИМ РВК.</a:t>
            </a:r>
            <a:endParaRPr lang="ru-RU" sz="1600" dirty="0"/>
          </a:p>
          <a:p>
            <a:r>
              <a:rPr lang="ru-RU" sz="1600" dirty="0" smtClean="0"/>
              <a:t>• РЯДОВОЙ.</a:t>
            </a:r>
            <a:endParaRPr lang="ru-RU" sz="1600" dirty="0"/>
          </a:p>
          <a:p>
            <a:r>
              <a:rPr lang="ru-RU" sz="1600" dirty="0" smtClean="0"/>
              <a:t>•СЛУЖИЛ В 46-Й АРМИИ. БЫЛ НА 2-М,3-М        УКРАИНСКИХ ФРОНТАХ 1943-1945.                     УЧАСТВОВАЛ В ОСВОБОЖДЕНИИ ПРАВОБЕРЕЖНОЙ УКРАИНЫ,РУМЫНИИ,ВЕНГРИИ,АВСТРАЛИИ.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5754" y="4581126"/>
            <a:ext cx="401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1600" dirty="0" smtClean="0">
              <a:solidFill>
                <a:prstClr val="black"/>
              </a:solidFill>
            </a:endParaRPr>
          </a:p>
          <a:p>
            <a:pPr lvl="0"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2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39381" y="333625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НЕСТЕРЕНКО  </a:t>
            </a:r>
          </a:p>
          <a:p>
            <a:pPr algn="ctr"/>
            <a:r>
              <a:rPr lang="ru-RU" sz="2000" b="1" dirty="0" smtClean="0"/>
              <a:t>МИХАИЛ АНУФРИЕВИЧ 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РОДИЛСЯ  </a:t>
            </a:r>
            <a:r>
              <a:rPr lang="ru-RU" sz="1400" dirty="0"/>
              <a:t>В </a:t>
            </a:r>
            <a:r>
              <a:rPr lang="ru-RU" sz="1400" dirty="0" smtClean="0"/>
              <a:t>1919Г., С.ВЕРХНЕШАЛИНСКОМ МАНСКОГО 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МАНСКИМ РВК  25.08.1942Г.</a:t>
            </a:r>
            <a:endParaRPr lang="ru-RU" sz="1400" dirty="0"/>
          </a:p>
          <a:p>
            <a:r>
              <a:rPr lang="ru-RU" sz="1400" dirty="0" smtClean="0"/>
              <a:t>• РЯДОВОЙ.</a:t>
            </a:r>
          </a:p>
          <a:p>
            <a:r>
              <a:rPr lang="ru-RU" sz="1400" dirty="0" smtClean="0"/>
              <a:t>•СЛУЖИЛ  В СТР.ЧАСТЯХ 1943-1945.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3327527"/>
            <a:ext cx="391728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НАУМОВ </a:t>
            </a:r>
          </a:p>
          <a:p>
            <a:pPr algn="ctr"/>
            <a:r>
              <a:rPr lang="ru-RU" b="1" dirty="0" smtClean="0"/>
              <a:t>ГРИГОРИЙ ИВАНОВИЧ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1918Г., МАНСКОГО  РАЙОНА.</a:t>
            </a:r>
          </a:p>
          <a:p>
            <a:r>
              <a:rPr lang="ru-RU" sz="1600" dirty="0" smtClean="0"/>
              <a:t>• ПРИЗВАН МАНСКИМ РВК В ДЕКАБРЕ  1942Г.  </a:t>
            </a:r>
            <a:endParaRPr lang="ru-RU" sz="1600" dirty="0"/>
          </a:p>
          <a:p>
            <a:r>
              <a:rPr lang="ru-RU" sz="1600" dirty="0" smtClean="0"/>
              <a:t>•СТ.СЕРЖАНТ,ШАФЕР.                                                      СЛУЖИЛ В 145-М АРТ.ПОЛКУ,126-М ОТД.ГВ.МИНОМ.ДИВИЗИОНЕ, ДЕКАБРЬ 1941-1945.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2492896"/>
            <a:ext cx="399766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НЕСТЕРОВ</a:t>
            </a:r>
          </a:p>
          <a:p>
            <a:pPr algn="ctr"/>
            <a:r>
              <a:rPr lang="ru-RU" sz="2000" b="1" dirty="0" smtClean="0"/>
              <a:t>СТЕПАН ПАНФИЛОВИЧ </a:t>
            </a:r>
          </a:p>
          <a:p>
            <a:r>
              <a:rPr lang="ru-RU" sz="1600" dirty="0" smtClean="0"/>
              <a:t>• РОДИЛСЯ В 1913Г.,С.ВЕРХНЕШАЛИНСКОЕ  МАНСКОГО РАЙОНА.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ИЮНЕ 1941Г.,Г.КРАСНОЯРСК.</a:t>
            </a:r>
          </a:p>
          <a:p>
            <a:r>
              <a:rPr lang="ru-RU" sz="1600" dirty="0" smtClean="0"/>
              <a:t>•МЛ.СЕРЖАНТ,КОМ-Р ОТДЕЛЕНИЯ СВЯЗИ.  </a:t>
            </a:r>
          </a:p>
          <a:p>
            <a:r>
              <a:rPr lang="ru-RU" sz="1600" dirty="0" smtClean="0"/>
              <a:t>• СЛУЖИЛ В 105-Й ОТД.РОТЕ СВЯЗИ,145-М СТР.ПОЛКУ ВОЙСК НКВД 1941-1945.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МОРОЗОВ </a:t>
            </a:r>
          </a:p>
          <a:p>
            <a:pPr algn="ctr"/>
            <a:r>
              <a:rPr lang="ru-RU" sz="2000" b="1" dirty="0" smtClean="0"/>
              <a:t>НИКОДИМ ИВАНОВИЧ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1908Г.,Д.ВЕРХНЯЯ ЕСАУЛОВКА МАНСКОГО  РАЙОНА.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ИЮЛЕ  1942Г.,МАНСКИМ РВК.</a:t>
            </a:r>
            <a:endParaRPr lang="ru-RU" sz="1600" dirty="0"/>
          </a:p>
          <a:p>
            <a:r>
              <a:rPr lang="ru-RU" sz="1600" dirty="0" smtClean="0"/>
              <a:t>• РЯДОВОЙ.</a:t>
            </a:r>
            <a:endParaRPr lang="ru-RU" sz="1600" dirty="0"/>
          </a:p>
          <a:p>
            <a:r>
              <a:rPr lang="ru-RU" sz="1600" dirty="0" smtClean="0"/>
              <a:t>•СЛУЖИЛ В 44-М ГВ.ИСТРЕБИТ-ПРОТИВОТАНК.АРТ.ПОЛКУ 1942-МАРТ 1944.  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5754" y="4581126"/>
            <a:ext cx="401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1600" dirty="0" smtClean="0">
              <a:solidFill>
                <a:prstClr val="black"/>
              </a:solidFill>
            </a:endParaRPr>
          </a:p>
          <a:p>
            <a:pPr lvl="0"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6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39381" y="333625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НИКИТИН   </a:t>
            </a:r>
          </a:p>
          <a:p>
            <a:pPr algn="ctr"/>
            <a:r>
              <a:rPr lang="ru-RU" sz="2000" b="1" dirty="0" smtClean="0"/>
              <a:t>АЛЕКСЕЙ МАКСИМОВИЧ 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РОДИЛСЯ  </a:t>
            </a:r>
            <a:r>
              <a:rPr lang="ru-RU" sz="1400" dirty="0"/>
              <a:t>В </a:t>
            </a:r>
            <a:r>
              <a:rPr lang="ru-RU" sz="1400" dirty="0" smtClean="0"/>
              <a:t>1923Г., Д.КУБЕИНКА МАНСКОГО 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МАНСКИМ РВК  В ДЕКАБРЕ 1941.</a:t>
            </a:r>
            <a:endParaRPr lang="ru-RU" sz="1400" dirty="0"/>
          </a:p>
          <a:p>
            <a:r>
              <a:rPr lang="ru-RU" sz="1400" dirty="0" smtClean="0"/>
              <a:t>• РЯДОВОЙ.</a:t>
            </a:r>
          </a:p>
          <a:p>
            <a:r>
              <a:rPr lang="ru-RU" sz="1400" dirty="0" smtClean="0"/>
              <a:t>•СЛУЖИЛ  В 799-М СТР.ПОЛКУ. БЫЛ НА ЮГО-ЗАПОДНОМ ФРОНТЕ, ИЮНЬ-ИЮЛЬ 1942.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3327527"/>
            <a:ext cx="3917287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НИКАНДРОВ </a:t>
            </a:r>
          </a:p>
          <a:p>
            <a:pPr algn="ctr"/>
            <a:r>
              <a:rPr lang="ru-RU" b="1" dirty="0" smtClean="0"/>
              <a:t>ИВАН ВЛАСОВИЧ 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1918Г., МАНСКИЙ РАЙОН.</a:t>
            </a:r>
          </a:p>
          <a:p>
            <a:r>
              <a:rPr lang="ru-RU" sz="1600" dirty="0" smtClean="0"/>
              <a:t>• ПРИЗВАН МАНСКИМ РВК В ДЕКАБРЕ  1939Г.  </a:t>
            </a:r>
            <a:endParaRPr lang="ru-RU" sz="1600" dirty="0"/>
          </a:p>
          <a:p>
            <a:r>
              <a:rPr lang="ru-RU" sz="1600" dirty="0" smtClean="0"/>
              <a:t>•МЛ.СЕРЖАНТ.                                                      СЛУЖИЛ В 789-М СТР.ПОЛКУ 1941-1945.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2492896"/>
            <a:ext cx="399766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ПАНТЕЛЕЕВ </a:t>
            </a:r>
          </a:p>
          <a:p>
            <a:pPr algn="ctr"/>
            <a:r>
              <a:rPr lang="ru-RU" sz="2000" b="1" dirty="0" smtClean="0"/>
              <a:t>ПЕТР ИВАНОВИЧ </a:t>
            </a:r>
          </a:p>
          <a:p>
            <a:r>
              <a:rPr lang="ru-RU" sz="1600" dirty="0" smtClean="0"/>
              <a:t>• РОДИЛСЯ В 1907Г.,МАНСКИЙ Р-ОН.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ИЮНЕ 1941Г.,МАНСКИМ РВК.</a:t>
            </a:r>
          </a:p>
          <a:p>
            <a:r>
              <a:rPr lang="ru-RU" sz="1600" dirty="0" smtClean="0"/>
              <a:t>•РЯДОВОЙ.  </a:t>
            </a:r>
          </a:p>
          <a:p>
            <a:r>
              <a:rPr lang="ru-RU" sz="1600" dirty="0" smtClean="0"/>
              <a:t>• СЛУЖИЛ В 542-М АРТ.ПОЛКУ. БЫЛ НА ЗАПОДНОМ,3-М БЕЛОРУССКОМ ФРОНТАХ 1941-1945.УЧАСТВОВАЛ В БОЯХ ПОД МОСКВОЙ,СМОЛЕНСКОЙ,БЕЛОРУССКОЙ,ВОСТОЧНО-ПРУССКОЙ НАСТУПАТЕЛЬНЫХ ОПЕРАЦИЯХ,ШТУРМЕ КЕНИГСБЕРГА.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НИКАНДРОВ </a:t>
            </a:r>
          </a:p>
          <a:p>
            <a:pPr algn="ctr"/>
            <a:r>
              <a:rPr lang="ru-RU" sz="2000" b="1" dirty="0" smtClean="0"/>
              <a:t>ВАСИЛИЙ ВЛАСОВИЧ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1925Г.,МАНСКИЙ  РАЙОН.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ЯНВАРЕ 1943Г.,МАНСКИМ РВК.</a:t>
            </a:r>
            <a:endParaRPr lang="ru-RU" sz="1600" dirty="0"/>
          </a:p>
          <a:p>
            <a:r>
              <a:rPr lang="ru-RU" sz="1600" dirty="0" smtClean="0"/>
              <a:t>• РЯДОВОЙ.</a:t>
            </a:r>
            <a:endParaRPr lang="ru-RU" sz="1600" dirty="0"/>
          </a:p>
          <a:p>
            <a:r>
              <a:rPr lang="ru-RU" sz="1600" dirty="0" smtClean="0"/>
              <a:t>•СЛУЖИЛ В СТР.ПОЛКУ СЕНТЯБРЬ 1943-МАРТ 1944.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5754" y="4581126"/>
            <a:ext cx="401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1600" dirty="0" smtClean="0">
              <a:solidFill>
                <a:prstClr val="black"/>
              </a:solidFill>
            </a:endParaRPr>
          </a:p>
          <a:p>
            <a:pPr lvl="0"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2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39381" y="333625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ПАСИКОВ   </a:t>
            </a:r>
          </a:p>
          <a:p>
            <a:pPr algn="ctr"/>
            <a:r>
              <a:rPr lang="ru-RU" sz="2000" b="1" dirty="0" smtClean="0"/>
              <a:t>ГЕОРГИЙ ИЛЛАРИОНОВИЧ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РОДИЛСЯ  </a:t>
            </a:r>
            <a:r>
              <a:rPr lang="ru-RU" sz="1400" dirty="0"/>
              <a:t>В </a:t>
            </a:r>
            <a:r>
              <a:rPr lang="ru-RU" sz="1400" dirty="0" smtClean="0"/>
              <a:t>1924Г., Д.СОСНОВКА  МАНСКОГО 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МАНСКИМ РВК  В АВГУСТ  1942Г.</a:t>
            </a:r>
            <a:endParaRPr lang="ru-RU" sz="1400" dirty="0"/>
          </a:p>
          <a:p>
            <a:r>
              <a:rPr lang="ru-RU" sz="1400" dirty="0" smtClean="0"/>
              <a:t>• РЯДОВОЙ.</a:t>
            </a:r>
          </a:p>
          <a:p>
            <a:r>
              <a:rPr lang="ru-RU" sz="1400" dirty="0" smtClean="0"/>
              <a:t>•СЛУЖИЛ  В 490-М СТР.ПОЛКУ  75-Й СТР.ДИВИЗИИ.БЫЛ НА 3-М БЕЛОРУССКОМ ФРОНТЕ,МАРТ-НОЯБРЬ 1944.УЧАСТВОВАЛ В ОПЕРАЦИИ ..БАГРАТИОН..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3327527"/>
            <a:ext cx="391728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ПАСИКОВ </a:t>
            </a:r>
          </a:p>
          <a:p>
            <a:pPr algn="ctr"/>
            <a:r>
              <a:rPr lang="ru-RU" b="1" dirty="0" smtClean="0"/>
              <a:t>ВИКТОР ИОСИФОВИЧ 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1918Г.,Д.СОСНОВКА МАНСКОГО  РАЙОНА.</a:t>
            </a:r>
          </a:p>
          <a:p>
            <a:r>
              <a:rPr lang="ru-RU" sz="1600" dirty="0" smtClean="0"/>
              <a:t>• ПРИЗВАН МАНСКИМ РВК  1939Г.  </a:t>
            </a:r>
            <a:endParaRPr lang="ru-RU" sz="1600" dirty="0"/>
          </a:p>
          <a:p>
            <a:r>
              <a:rPr lang="ru-RU" sz="1600" dirty="0" smtClean="0"/>
              <a:t>•РЯДОВОЙ.                                                      СЛУЖИЛ В 1188-М СТР. ПОЛКУ 357-Й СТР. ДИВИЗИИ.БЫЛ НА КАЛИНИНСКОМ,3-М БЕЛОРУССКОМ,1-М ПРИБОЛТИЙСКОМ ФРОНТАХ 1941-1945.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2492896"/>
            <a:ext cx="399766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ПАСИКОВ </a:t>
            </a:r>
          </a:p>
          <a:p>
            <a:pPr algn="ctr"/>
            <a:r>
              <a:rPr lang="ru-RU" sz="2000" b="1" dirty="0" smtClean="0"/>
              <a:t>ФЕДОР ИВАНОВИЧ </a:t>
            </a:r>
          </a:p>
          <a:p>
            <a:r>
              <a:rPr lang="ru-RU" sz="1600" dirty="0" smtClean="0"/>
              <a:t>• РОДИЛСЯ В 1911Г.,Д.СОСНОВКА МАНСКОГО Р-ОНА.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ИЮНЕ 1941Г.,МАНСКИМ РВК.</a:t>
            </a:r>
          </a:p>
          <a:p>
            <a:r>
              <a:rPr lang="ru-RU" sz="1600" dirty="0" smtClean="0"/>
              <a:t>•СТ.СЕРЖАНТ,КОМ-Р ОТДЕЛЕНИЯ СВЯЗИ,КОМ-Р МИНОМ.РАСЧЕТА.  </a:t>
            </a:r>
          </a:p>
          <a:p>
            <a:r>
              <a:rPr lang="ru-RU" sz="1600" dirty="0" smtClean="0"/>
              <a:t>• СЛУЖИЛ В 45-М ГВ. СТР.ПОЛКУ 17-Й ГВ.СТР.ДИВИЗИИ 271-М МИНОМ.ПОЛКУ.       БЫЛ НА КАЛИНИНСКОМ,3-М БЕЛОРУССКОМ ФРОНТАХ,ОКТЯБРЬ 1941-1945.УЧАСТВОВАЛ В БОЯХ ПОД МОСКВОЙ,СМОЛЕНСКОЙ,БЕЛАРУССКОМ,      ВОСТОЧНО-ПРУССКОЙ НАСТУПАТЕЛЬНЫЙ ОПЕРАЦИЯХ.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ПАНТЮШЕВ </a:t>
            </a:r>
          </a:p>
          <a:p>
            <a:pPr algn="ctr"/>
            <a:r>
              <a:rPr lang="ru-RU" sz="2000" b="1" dirty="0" smtClean="0"/>
              <a:t>КИМ ПЕТРОВИЧ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1925Г.,С.ШАЛИНСКОЕ МАНСКОГО  РАЙОН.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ЯНВАРЕ 1943Г.,МАНСКИМ РВК.</a:t>
            </a:r>
            <a:endParaRPr lang="ru-RU" sz="1600" dirty="0"/>
          </a:p>
          <a:p>
            <a:r>
              <a:rPr lang="ru-RU" sz="1600" dirty="0" smtClean="0"/>
              <a:t>• РЯДОВОЙ,АВТОМАТЧИК.</a:t>
            </a:r>
            <a:endParaRPr lang="ru-RU" sz="1600" dirty="0"/>
          </a:p>
          <a:p>
            <a:r>
              <a:rPr lang="ru-RU" sz="1600" dirty="0" smtClean="0"/>
              <a:t>•СЛУЖИЛ В 331-М ГВ.СТР.ПОЛКУ,ЯНВАРЬ-МАЙ 1945.УЧАСТВОВАЛ В БЕДАПЕШТСКОЙ,ВЕНСКОЙ НАСТУПАТЕЛЬНЫХ ОПЕРАЦИЯХ.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5754" y="4581126"/>
            <a:ext cx="401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1600" dirty="0" smtClean="0">
              <a:solidFill>
                <a:prstClr val="black"/>
              </a:solidFill>
            </a:endParaRPr>
          </a:p>
          <a:p>
            <a:pPr lvl="0"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3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39381" y="333625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ПЕТРОЧЕНКО   </a:t>
            </a:r>
          </a:p>
          <a:p>
            <a:pPr algn="ctr"/>
            <a:r>
              <a:rPr lang="ru-RU" sz="2000" b="1" dirty="0" smtClean="0"/>
              <a:t>ИВАН  ПЕТРОВИЧ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РОДИЛСЯ  </a:t>
            </a:r>
            <a:r>
              <a:rPr lang="ru-RU" sz="1400" dirty="0"/>
              <a:t>В </a:t>
            </a:r>
            <a:r>
              <a:rPr lang="ru-RU" sz="1400" dirty="0" smtClean="0"/>
              <a:t>1920Г., Д.КУБЕИНКА  МАНСКОГО 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МАНСКИМ РВК  В ОКТЯБРЕ  1940Г.</a:t>
            </a:r>
            <a:endParaRPr lang="ru-RU" sz="1400" dirty="0"/>
          </a:p>
          <a:p>
            <a:r>
              <a:rPr lang="ru-RU" sz="1400" dirty="0" smtClean="0"/>
              <a:t>• ЕФРЕЙТОР.</a:t>
            </a:r>
          </a:p>
          <a:p>
            <a:r>
              <a:rPr lang="ru-RU" sz="1400" dirty="0" smtClean="0"/>
              <a:t>•СЛУЖИЛ  В 211-М СТР.ПОЛКУ.                                     БЫЛ НА 1-М ДАЛЬНЕВОСТОЧНОМ ФРОНТЕ АВГУСТ- СЕНТЯБРЬ 1945.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3327527"/>
            <a:ext cx="391728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ПЕТРОЧЕНКО </a:t>
            </a:r>
          </a:p>
          <a:p>
            <a:pPr algn="ctr"/>
            <a:r>
              <a:rPr lang="ru-RU" b="1" dirty="0" smtClean="0"/>
              <a:t>АЛЕКСЕЙ   ПЕТРОВИЧ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1922Г.,Д.КУБЕИНКА МАНСКОГО  РАЙОНА.</a:t>
            </a:r>
          </a:p>
          <a:p>
            <a:r>
              <a:rPr lang="ru-RU" sz="1600" dirty="0" smtClean="0"/>
              <a:t>• ПРИЗВАН МАНСКИМ РВК СЕНТЯБРЬ 1941  </a:t>
            </a:r>
            <a:endParaRPr lang="ru-RU" sz="1600" dirty="0"/>
          </a:p>
          <a:p>
            <a:r>
              <a:rPr lang="ru-RU" sz="1600" dirty="0" smtClean="0"/>
              <a:t>•РЯДОВОЙ,ШАФЕР.                                                      СЛУЖИЛ В 12-Й АРТ. БРИГАДЕ,326-М ГВ. МИНОМ.ПОЛКУ,ОКТЯБРЬ 1943-1945.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2492896"/>
            <a:ext cx="39976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ПОВОРОВ </a:t>
            </a:r>
          </a:p>
          <a:p>
            <a:pPr algn="ctr"/>
            <a:r>
              <a:rPr lang="ru-RU" sz="2000" b="1" dirty="0" smtClean="0"/>
              <a:t>ПАВЕЛ ПЕТРОВИЧ </a:t>
            </a:r>
          </a:p>
          <a:p>
            <a:r>
              <a:rPr lang="ru-RU" sz="1600" dirty="0" smtClean="0"/>
              <a:t>• РОДИЛСЯ В 1918Г.,Д.КУБЕИНКА МАНСКОГО Р-ОНА.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ОКТЯБРЕ  1941Г.,МАНСКИМ РВК.</a:t>
            </a:r>
          </a:p>
          <a:p>
            <a:r>
              <a:rPr lang="ru-RU" sz="1600" dirty="0" smtClean="0"/>
              <a:t>•СТАРШИНА,СТАРШИНА БАТАРЕИ.  </a:t>
            </a:r>
          </a:p>
          <a:p>
            <a:r>
              <a:rPr lang="ru-RU" sz="1600" dirty="0" smtClean="0"/>
              <a:t>• СЛУЖИЛ В 45-М ГАУБ.АРТ.ПОЛКУ.                    УЧАСТВОВАЛ  В ВОЙНЕ С ЯПОНИЕЙ,                 АВГУСТ- СЕНТЯБРЬ 1945.                                       НАГРАДЫ: МЕДАЛЬ ЗА ОТВАГУ (2)                     МЕДАЛЬ ЗА ПОБЕДУ НАД ЯПОНИЕЙ.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ПЕТРОВ </a:t>
            </a:r>
          </a:p>
          <a:p>
            <a:pPr algn="ctr"/>
            <a:r>
              <a:rPr lang="ru-RU" sz="2000" b="1" dirty="0" smtClean="0"/>
              <a:t>ИВАН  ДЕМЕНТЬЕВИЧ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1923Г.,Д.КУБЕИНКА МАНСКОГО  РАЙОН.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ДЕКАБРЬ  1941Г.,МАНСКИМ РВК.</a:t>
            </a:r>
            <a:endParaRPr lang="ru-RU" sz="1600" dirty="0"/>
          </a:p>
          <a:p>
            <a:r>
              <a:rPr lang="ru-RU" sz="1600" dirty="0" smtClean="0"/>
              <a:t>• МЛ.СЕРЖАНТ.</a:t>
            </a:r>
            <a:endParaRPr lang="ru-RU" sz="1600" dirty="0"/>
          </a:p>
          <a:p>
            <a:r>
              <a:rPr lang="ru-RU" sz="1600" dirty="0" smtClean="0"/>
              <a:t>•СЛУЖИЛ В 657-М МИНОМ.БАТАЛЬОНЕ,5-Й ГВ. ВОЗДУШНО-ДЕСАНТ,ДИВИЗИИ, АПРЕЛЬ 1942-АПРЕЛЬ 1945.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5754" y="4581126"/>
            <a:ext cx="401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1600" dirty="0" smtClean="0">
              <a:solidFill>
                <a:prstClr val="black"/>
              </a:solidFill>
            </a:endParaRPr>
          </a:p>
          <a:p>
            <a:pPr lvl="0"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39381" y="333625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ПОНОМАРЕВ </a:t>
            </a:r>
          </a:p>
          <a:p>
            <a:pPr algn="ctr"/>
            <a:r>
              <a:rPr lang="ru-RU" sz="2000" b="1" dirty="0" smtClean="0"/>
              <a:t>АЛЕКСАНДР ЕФИМОВИЧ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РОДИЛСЯ  </a:t>
            </a:r>
            <a:r>
              <a:rPr lang="ru-RU" sz="1400" dirty="0"/>
              <a:t>В </a:t>
            </a:r>
            <a:r>
              <a:rPr lang="ru-RU" sz="1400" dirty="0" smtClean="0"/>
              <a:t>1917Г., МАНСКИЙ РАЙОН.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МАНСКИМ РВК  В ФЕВРАЛЕ  1942Г.</a:t>
            </a:r>
            <a:endParaRPr lang="ru-RU" sz="1400" dirty="0"/>
          </a:p>
          <a:p>
            <a:r>
              <a:rPr lang="ru-RU" sz="1400" dirty="0" smtClean="0"/>
              <a:t>• РЯДОВОЙ.</a:t>
            </a:r>
          </a:p>
          <a:p>
            <a:r>
              <a:rPr lang="ru-RU" sz="1400" dirty="0" smtClean="0"/>
              <a:t>•СЛУЖИЛ  В 250-М СТР.ПОЛКУ, 1942-СЕНТЯБРЬ 1943.                                    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3327527"/>
            <a:ext cx="391728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ПОМЫТКИН </a:t>
            </a:r>
          </a:p>
          <a:p>
            <a:pPr algn="ctr"/>
            <a:r>
              <a:rPr lang="ru-RU" b="1" dirty="0" smtClean="0"/>
              <a:t>ИВАН  ПАВЛОВИЧ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1924Г.,Д.ВЕРХНЯЯ ЕСАУЛОВКА  МАНСКОГО  РАЙОНА.</a:t>
            </a:r>
          </a:p>
          <a:p>
            <a:r>
              <a:rPr lang="ru-RU" sz="1600" dirty="0" smtClean="0"/>
              <a:t>• ПРИЗВАН МАНСКИМ РВК АВГУСТ  1942Г.  </a:t>
            </a:r>
            <a:endParaRPr lang="ru-RU" sz="1600" dirty="0"/>
          </a:p>
          <a:p>
            <a:r>
              <a:rPr lang="ru-RU" sz="1600" dirty="0" smtClean="0"/>
              <a:t>•МЛ.ЛЕЙТИНАНТ, КОМ-Р</a:t>
            </a:r>
            <a:r>
              <a:rPr lang="ru-RU" sz="1600" dirty="0"/>
              <a:t> </a:t>
            </a:r>
            <a:r>
              <a:rPr lang="ru-RU" sz="1600" dirty="0" smtClean="0"/>
              <a:t>ВЗВОДА.                 СЛУЖИЛ В 13-Й ГВ. СТР. ДИВИЗИИ. БЫЛ НА ВАРОНЕЖСКОМ ФРОНТЕ,МАРТ- ОКТЯБРЬ    1943.УЧАСТВОВАЛ В БИТВЕ ЗА ДНЕПР,ОСВОБОЖДЕНИИ ПОЛТАВЫ.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2492896"/>
            <a:ext cx="39976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ПРАВЧЕНКО</a:t>
            </a:r>
          </a:p>
          <a:p>
            <a:pPr algn="ctr"/>
            <a:r>
              <a:rPr lang="ru-RU" sz="2000" b="1" dirty="0" smtClean="0"/>
              <a:t>ИВАН  АЛЕКСАНДРОВИЧ</a:t>
            </a:r>
          </a:p>
          <a:p>
            <a:r>
              <a:rPr lang="ru-RU" sz="1600" dirty="0" smtClean="0"/>
              <a:t>• РОДИЛСЯ В 1909Г.,Д.КУБЕИНКА МАНСКОГО Р-ОНА.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АВГУСТЕ  1941Г.,МАНСКИМ РВК.</a:t>
            </a:r>
          </a:p>
          <a:p>
            <a:r>
              <a:rPr lang="ru-RU" sz="1600" dirty="0" smtClean="0"/>
              <a:t>•РЯДОВОЙ.  </a:t>
            </a:r>
          </a:p>
          <a:p>
            <a:r>
              <a:rPr lang="ru-RU" sz="1600" dirty="0" smtClean="0"/>
              <a:t>• СЛУЖИЛ В 82-М СТР.ПОЛКУ.БЫЛ НА КАРЕЛЬСКОМ ФРОНТЕ, АВГУСТ- СЕНТЯБРЬ   1941.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ПОМЫТКИН </a:t>
            </a:r>
          </a:p>
          <a:p>
            <a:pPr algn="ctr"/>
            <a:r>
              <a:rPr lang="ru-RU" sz="2000" b="1" dirty="0" smtClean="0"/>
              <a:t>ИВАН  ЕВСЕЕВИЧ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1908Г.,Д.ВЕРХНЯЯ ЕСАУЛОВКА  МАНСКОГО  РАЙОН.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СЕНТЯБРЕ  1941Г.,МАНСКИМ РВК.</a:t>
            </a:r>
            <a:endParaRPr lang="ru-RU" sz="1600" dirty="0"/>
          </a:p>
          <a:p>
            <a:r>
              <a:rPr lang="ru-RU" sz="1600" dirty="0" smtClean="0"/>
              <a:t>• РЯДОВОЙ.</a:t>
            </a:r>
            <a:endParaRPr lang="ru-RU" sz="1600" dirty="0"/>
          </a:p>
          <a:p>
            <a:r>
              <a:rPr lang="ru-RU" sz="1600" dirty="0" smtClean="0"/>
              <a:t>•СЛУЖИЛ ВО 2-М СТР.ПОЛКУ 2-Й УДАРНОЙ БРИГАДЫ. БЫЛ НА СЕВЕРО-ЗАПОДНОМ ФРОНТЕ, 1941-ИЮЛЬ 1942.ВНОВЬ ПРИЗВАН В ОКТЯБРЕ 1944Г.СЛУЖИЛ В 415-М СТР.ПОЛКУ ДО ЯНВАРЯ 1945.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5754" y="4581126"/>
            <a:ext cx="401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1600" dirty="0" smtClean="0">
              <a:solidFill>
                <a:prstClr val="black"/>
              </a:solidFill>
            </a:endParaRPr>
          </a:p>
          <a:p>
            <a:pPr lvl="0"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3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39381" y="333625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РАКОВ </a:t>
            </a:r>
          </a:p>
          <a:p>
            <a:pPr algn="ctr"/>
            <a:r>
              <a:rPr lang="ru-RU" sz="2000" b="1" dirty="0" smtClean="0"/>
              <a:t>МИХАИЛ АВДЕЕВИЧ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РОДИЛСЯ  </a:t>
            </a:r>
            <a:r>
              <a:rPr lang="ru-RU" sz="1400" dirty="0"/>
              <a:t>В </a:t>
            </a:r>
            <a:r>
              <a:rPr lang="ru-RU" sz="1400" dirty="0" smtClean="0"/>
              <a:t>1921Г., Д.ВЕРХНЯЯ ЕСАУЛОВКА МАНСКОГО 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МАНСКИМ РВК  В АПРЕЛЬ  1943Г.</a:t>
            </a:r>
            <a:endParaRPr lang="ru-RU" sz="1400" dirty="0"/>
          </a:p>
          <a:p>
            <a:r>
              <a:rPr lang="ru-RU" sz="1400" dirty="0" smtClean="0"/>
              <a:t>• РЯДОВОЙ.</a:t>
            </a:r>
          </a:p>
          <a:p>
            <a:r>
              <a:rPr lang="ru-RU" sz="1400" dirty="0" smtClean="0"/>
              <a:t>•СЛУЖИЛ  В 130-М ТАНК.ПОЛКУ. БЫЛ НА ЦЕНТРАЛЬНОМ ФРОНТЕ,ИЮНЬ-ИЮЛЬ 1941.             НАХОДИЛСЯ В ПЛЕНУ С 1941ПО 1945.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3327527"/>
            <a:ext cx="3917287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РАББЕ</a:t>
            </a:r>
          </a:p>
          <a:p>
            <a:pPr algn="ctr"/>
            <a:r>
              <a:rPr lang="ru-RU" b="1" dirty="0" smtClean="0"/>
              <a:t>АВГУСТ АЛЕКСЕЕВИЧ 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1925Г.,МАНСКОГО  РАЙОНА.</a:t>
            </a:r>
          </a:p>
          <a:p>
            <a:r>
              <a:rPr lang="ru-RU" sz="1600" dirty="0" smtClean="0"/>
              <a:t>• ПРИЗВАН МАНСКИМ РВК АПРЕЛЬ  1943Г.  </a:t>
            </a:r>
            <a:endParaRPr lang="ru-RU" sz="1600" dirty="0"/>
          </a:p>
          <a:p>
            <a:r>
              <a:rPr lang="ru-RU" sz="1600" dirty="0" smtClean="0"/>
              <a:t>•СЕРЖАНТ,КОМ-Р СТР. ОТДЕЛЕНИЯ.                  БЫЛ НА ЛЕНИНГРАДСКОМ ФРОНТЕ 1943-МАРТ 1945.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2492896"/>
            <a:ext cx="39976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РОЖКОВ</a:t>
            </a:r>
          </a:p>
          <a:p>
            <a:pPr algn="ctr"/>
            <a:r>
              <a:rPr lang="ru-RU" sz="2000" b="1" dirty="0" smtClean="0"/>
              <a:t>ПАВЕЛ  ФЕОКТИСТОВИЧ</a:t>
            </a:r>
          </a:p>
          <a:p>
            <a:r>
              <a:rPr lang="ru-RU" sz="1600" dirty="0" smtClean="0"/>
              <a:t>• РОДИЛСЯ В 1917Г.,С.ШАЛИНСКОЕ МАНСКОГО Р-ОНА.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ИЮНЕ  1941Г.,МАНСКИМ РВК.</a:t>
            </a:r>
          </a:p>
          <a:p>
            <a:r>
              <a:rPr lang="ru-RU" sz="1600" dirty="0" smtClean="0"/>
              <a:t>•РЯДОВОЙ,ШОФЕР.  </a:t>
            </a:r>
          </a:p>
          <a:p>
            <a:r>
              <a:rPr lang="ru-RU" sz="1600" dirty="0" smtClean="0"/>
              <a:t>• СЛУЖИЛ ПРИ ШТАБЕ 53-Й,1-Й УДАРНОЙ      АРМИИ. БЫЛ НА СЕВЕРО- ЗАПАДНОМ,3-Й,     2-Й ПРИБОЛТИЙСКИХ ФРОНТАХ,ОКТЯБРЬ 1943-1945. УЧАСТВОВАЛ В ПРОРЫВЕ БЛОКАДЫ ЛЕНИНГРАДА,ОСВОБОЖДЕНИИ   ПРИБАЛТИКИ.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ПРИХОДЬКО </a:t>
            </a:r>
          </a:p>
          <a:p>
            <a:pPr algn="ctr"/>
            <a:r>
              <a:rPr lang="ru-RU" sz="2000" b="1" dirty="0" smtClean="0"/>
              <a:t>ИОСИФ АКИМОВИЧ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1909Г.,Д.БЕЛОГОРКА МАНСКОГО  РАЙОН.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ИЮЛЕ  1941Г.,МАНСКИМ РВК.</a:t>
            </a:r>
            <a:endParaRPr lang="ru-RU" sz="1600" dirty="0"/>
          </a:p>
          <a:p>
            <a:r>
              <a:rPr lang="ru-RU" sz="1600" dirty="0" smtClean="0"/>
              <a:t>• СТАРШИНА,РАДИОТЕЛЕГРАФИСТ.</a:t>
            </a:r>
            <a:endParaRPr lang="ru-RU" sz="1600" dirty="0"/>
          </a:p>
          <a:p>
            <a:r>
              <a:rPr lang="ru-RU" sz="1600" dirty="0" smtClean="0"/>
              <a:t>•СЛУЖИЛ В 59-М ОТД.ПОЛКУ  СВЯЗИ,НОЯБРЬ 1941-1945.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5754" y="4581126"/>
            <a:ext cx="401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1600" dirty="0" smtClean="0">
              <a:solidFill>
                <a:prstClr val="black"/>
              </a:solidFill>
            </a:endParaRPr>
          </a:p>
          <a:p>
            <a:pPr lvl="0"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5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752019" y="332656"/>
            <a:ext cx="3960439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АНЦИФЕРОВ </a:t>
            </a:r>
            <a:endParaRPr lang="ru-RU" sz="2000" b="1" dirty="0"/>
          </a:p>
          <a:p>
            <a:pPr algn="ctr"/>
            <a:r>
              <a:rPr lang="ru-RU" sz="2000" b="1" dirty="0" smtClean="0"/>
              <a:t>ДМИТРИЙ ГЕРАСИМОВИЧ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1923 г., С.ШАЛИНСКОЕ,    МАНСКОГО Р-НА.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23 ИЮЛЯ 1942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 smtClean="0"/>
              <a:t>•ГВ. МЛ. ЛЕЙТЕНАНТ.</a:t>
            </a:r>
            <a:endParaRPr lang="ru-RU" dirty="0"/>
          </a:p>
          <a:p>
            <a:r>
              <a:rPr lang="ru-RU" dirty="0" smtClean="0"/>
              <a:t>•337 ГВАРДЕЙСКИЙ СТРЕЛКОВЫЙ ПОЛК 121 ГВОРДЕЙСКОЙ СТРЕЛКОВОЙ ДЕВИЗИИ, УКРАИНСКИЙ ФРОНТ 1942- АВГУСТ 1944. УЧАСТВОВАЛ В БИТВЕ ПОД МОСКВОЙ, ФОРСИРОВАНИИ ДНЕПРА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НАГРАДЫ ОРДЕН ОТЕЧЕСТВЕННОЙ ВОЙНЫ 1 СТЕПЕНИ.</a:t>
            </a:r>
            <a:endParaRPr lang="ru-RU" dirty="0"/>
          </a:p>
          <a:p>
            <a:r>
              <a:rPr lang="ru-RU" dirty="0" smtClean="0"/>
              <a:t>ОРДЕН КРАСНОЙ ЗВЕЗДЫ 2 СТЕПЕНИ.</a:t>
            </a:r>
          </a:p>
          <a:p>
            <a:r>
              <a:rPr lang="ru-RU" dirty="0" smtClean="0"/>
              <a:t>МЕДАЛЬ ЗА ПОБЕДУ НАД ГЕРМАНИЕЙ В ВЕЛИКОЙ ОТЕЧЕСТВЕННОЙ ВОЙНЕ 1941-1945г.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0515"/>
            <a:ext cx="3225527" cy="430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17018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39381" y="333625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РУДНЕВ </a:t>
            </a:r>
          </a:p>
          <a:p>
            <a:pPr algn="ctr"/>
            <a:r>
              <a:rPr lang="ru-RU" sz="2000" b="1" dirty="0" smtClean="0"/>
              <a:t>ЕФИМ  ЕРЕМЕЕВИЧ 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РОДИЛСЯ  </a:t>
            </a:r>
            <a:r>
              <a:rPr lang="ru-RU" sz="1400" dirty="0"/>
              <a:t>В </a:t>
            </a:r>
            <a:r>
              <a:rPr lang="ru-RU" sz="1400" dirty="0" smtClean="0"/>
              <a:t>1910Г., С.ШАЛИНСКОЕ  МАНСКОГО 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МАНСКИМ РВК  В ФЕВРАЛЬ  1942Г.</a:t>
            </a:r>
            <a:endParaRPr lang="ru-RU" sz="1400" dirty="0"/>
          </a:p>
          <a:p>
            <a:r>
              <a:rPr lang="ru-RU" sz="1400" dirty="0" smtClean="0"/>
              <a:t>• РЯДОВОЙ.</a:t>
            </a:r>
          </a:p>
          <a:p>
            <a:r>
              <a:rPr lang="ru-RU" sz="1400" dirty="0" smtClean="0"/>
              <a:t>•СЛУЖИЛ  В 100-Й СТР. БРИГАДЕ,ИЮНЬ 1942-МАРТ 1943.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3327527"/>
            <a:ext cx="391728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РОМАНЧУК</a:t>
            </a:r>
          </a:p>
          <a:p>
            <a:pPr algn="ctr"/>
            <a:r>
              <a:rPr lang="ru-RU" b="1" dirty="0" smtClean="0"/>
              <a:t>КОНСТАНТИН ГРИГОРЬЕВИЧ 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1914Г.                                         Д.ВЕРХНЕШАЛИНСКОЕ  МАНСКОГО Р-ОНА.</a:t>
            </a:r>
          </a:p>
          <a:p>
            <a:r>
              <a:rPr lang="ru-RU" sz="1600" dirty="0" smtClean="0"/>
              <a:t>• ПРИЗВАН МАНСКИМ РВК АВГУСТ  1941Г.  </a:t>
            </a:r>
            <a:endParaRPr lang="ru-RU" sz="1600" dirty="0"/>
          </a:p>
          <a:p>
            <a:r>
              <a:rPr lang="ru-RU" sz="1600" dirty="0" smtClean="0"/>
              <a:t>•СТ.СЕРЖАНТ,КОМ-Р ОРУДИЯ.                     СЛУЖИЛ В 27-М ОТД.ЛЫЖНОЙ БАТАЛЬОНЕ,492-М ИНТРЕБИТ- ПРОТИВОТАНК,ПОЛКУ,ЯНВАРЬ 1942-1945.   УЧАСТВОВАЛ В ОБОРОНЕ СТАЛИНГРАДА.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2492896"/>
            <a:ext cx="39976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САДОВНИКОВ </a:t>
            </a:r>
          </a:p>
          <a:p>
            <a:pPr algn="ctr"/>
            <a:r>
              <a:rPr lang="ru-RU" sz="2000" b="1" dirty="0" smtClean="0"/>
              <a:t>АНДРЕЙ ПЕТРОВИЧ </a:t>
            </a:r>
          </a:p>
          <a:p>
            <a:r>
              <a:rPr lang="ru-RU" sz="1600" dirty="0" smtClean="0"/>
              <a:t>• РОДИЛСЯ В 1926Г.,Д.КАЗАНЧЕЖ  МАНСКОГО Р-ОНА.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НОЯБРЬ  1943Г.,МАНСКИМ РВК.</a:t>
            </a:r>
          </a:p>
          <a:p>
            <a:r>
              <a:rPr lang="ru-RU" sz="1600" dirty="0" smtClean="0"/>
              <a:t>•РЯДОВОЙ.  </a:t>
            </a:r>
          </a:p>
          <a:p>
            <a:r>
              <a:rPr lang="ru-RU" sz="1600" dirty="0" smtClean="0"/>
              <a:t>• СЛУЖИЛ В 947-М СТР. ПОЛКУ 268-Й СТР.     ДИВИЗИИ. БЫЛ НА ЛЕНИНГРАДСКОМ,3-М ПРИБОЛТИЙСКОМ ФРОНТАХ 1944-1945Г.      УЧАСТВОВАЛ В ОСВОБОЖДЕНИИ РИГИ,БОЯХ В КУРЛЯНДИИ.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РОМАНЧУК</a:t>
            </a:r>
          </a:p>
          <a:p>
            <a:pPr algn="ctr"/>
            <a:r>
              <a:rPr lang="ru-RU" sz="2000" b="1" dirty="0" smtClean="0"/>
              <a:t>ИВАН  ГРИГОРЬЕВИЧ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1912Г.,С.ВЕРХНЕШАЛИНСКОЕ  МАНСКОГО  РАЙОН.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ДЕКАБРЕ  1942Г.,БУРЕЙСКИМ РВК,АМУРСКОЙ ОБЛАСТИ.</a:t>
            </a:r>
            <a:endParaRPr lang="ru-RU" sz="1600" dirty="0"/>
          </a:p>
          <a:p>
            <a:r>
              <a:rPr lang="ru-RU" sz="1600" dirty="0" smtClean="0"/>
              <a:t>• РЯДОВОЙ.</a:t>
            </a:r>
            <a:endParaRPr lang="ru-RU" sz="1600" dirty="0"/>
          </a:p>
          <a:p>
            <a:r>
              <a:rPr lang="ru-RU" sz="1600" dirty="0" smtClean="0"/>
              <a:t>•СЛУЖИЛ В 7-Й ОТД.ПОДВИЖНОЙ АРТ.МАСТЕРСКОЙ.УЧАСТВОВАЛ В ВОЙНЕ С ЯПОНИЕЙ,АВГУСТ- СЕНТЯБРЬ 1945.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5754" y="4581126"/>
            <a:ext cx="401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1600" dirty="0" smtClean="0">
              <a:solidFill>
                <a:prstClr val="black"/>
              </a:solidFill>
            </a:endParaRPr>
          </a:p>
          <a:p>
            <a:pPr lvl="0"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7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39381" y="333625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СИМАГИН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ЯКОВ ФЕДОРОВИЧ 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РОДИЛСЯ  </a:t>
            </a:r>
            <a:r>
              <a:rPr lang="ru-RU" sz="1400" dirty="0"/>
              <a:t>В </a:t>
            </a:r>
            <a:r>
              <a:rPr lang="ru-RU" sz="1400" dirty="0" smtClean="0"/>
              <a:t>1919Г</a:t>
            </a:r>
            <a:r>
              <a:rPr lang="ru-RU" sz="1400" dirty="0" smtClean="0"/>
              <a:t>., </a:t>
            </a:r>
            <a:r>
              <a:rPr lang="ru-RU" sz="1400" dirty="0" smtClean="0"/>
              <a:t>Д.КУБЕИНКА </a:t>
            </a:r>
            <a:r>
              <a:rPr lang="ru-RU" sz="1400" dirty="0" smtClean="0"/>
              <a:t>МАНСКОГО 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МАНСКИМ РВК  В </a:t>
            </a:r>
            <a:r>
              <a:rPr lang="ru-RU" sz="1400" dirty="0" smtClean="0"/>
              <a:t>ОКТЯБРЕ  1939Г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 smtClean="0"/>
              <a:t>• </a:t>
            </a:r>
            <a:r>
              <a:rPr lang="ru-RU" sz="1400" dirty="0" smtClean="0"/>
              <a:t>СТ.СЕРЖАНТ,КОМ-Р ОТДЕЛЕНИЯ.</a:t>
            </a:r>
            <a:endParaRPr lang="ru-RU" sz="1400" dirty="0" smtClean="0"/>
          </a:p>
          <a:p>
            <a:r>
              <a:rPr lang="ru-RU" sz="1400" dirty="0" smtClean="0"/>
              <a:t>•СЛУЖИЛ  В </a:t>
            </a:r>
            <a:r>
              <a:rPr lang="ru-RU" sz="1400" dirty="0" smtClean="0"/>
              <a:t>47-Й ОТД.РОТЕ ОТДЕЛА КОНТРРАЗВЕДКИ «СМЕРШ» 1-ГО ДАЛЬНЕВОСТОЧНОГО ФРОНТА, АВГУСТ-СЕНТЯБРЬ 1945.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3327527"/>
            <a:ext cx="391728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СИМАГИН </a:t>
            </a:r>
            <a:endParaRPr lang="ru-RU" b="1" dirty="0" smtClean="0"/>
          </a:p>
          <a:p>
            <a:pPr algn="ctr"/>
            <a:r>
              <a:rPr lang="ru-RU" b="1" dirty="0" smtClean="0"/>
              <a:t>ПЕТР ФЕДОРОВИЧ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1917Г</a:t>
            </a:r>
            <a:r>
              <a:rPr lang="ru-RU" sz="1600" dirty="0" smtClean="0"/>
              <a:t>.                                         </a:t>
            </a:r>
            <a:r>
              <a:rPr lang="ru-RU" sz="1600" dirty="0" smtClean="0"/>
              <a:t>Д.КУБЕИНКА  МАНСКОГО </a:t>
            </a:r>
            <a:r>
              <a:rPr lang="ru-RU" sz="1600" dirty="0" smtClean="0"/>
              <a:t>Р-ОНА.</a:t>
            </a:r>
          </a:p>
          <a:p>
            <a:r>
              <a:rPr lang="ru-RU" sz="1600" dirty="0" smtClean="0"/>
              <a:t>• ПРИЗВАН МАНСКИМ </a:t>
            </a:r>
            <a:r>
              <a:rPr lang="ru-RU" sz="1600" dirty="0" smtClean="0"/>
              <a:t>РВК В ОКТЯБРЕ   1940Г</a:t>
            </a:r>
            <a:r>
              <a:rPr lang="ru-RU" sz="1600" dirty="0" smtClean="0"/>
              <a:t>.  </a:t>
            </a:r>
            <a:endParaRPr lang="ru-RU" sz="1600" dirty="0"/>
          </a:p>
          <a:p>
            <a:r>
              <a:rPr lang="ru-RU" sz="1600" dirty="0" smtClean="0"/>
              <a:t>•РЯДОВОЙ,МИНОМЕТЧИК.                              СЛУЖИЛ В 30-М СТР. ПОЛКУ 1941-МАЙ 1942.                                                    </a:t>
            </a:r>
            <a:endParaRPr lang="ru-RU" sz="1600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2492896"/>
            <a:ext cx="399766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СМОЛЯКОВ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АДАМ АНДРЕЕВИЧ </a:t>
            </a:r>
            <a:endParaRPr lang="ru-RU" sz="2000" b="1" dirty="0" smtClean="0"/>
          </a:p>
          <a:p>
            <a:r>
              <a:rPr lang="ru-RU" sz="1600" dirty="0" smtClean="0"/>
              <a:t>• РОДИЛСЯ В </a:t>
            </a:r>
            <a:r>
              <a:rPr lang="ru-RU" sz="1600" dirty="0" smtClean="0"/>
              <a:t>1916Г</a:t>
            </a:r>
            <a:r>
              <a:rPr lang="ru-RU" sz="1600" dirty="0" smtClean="0"/>
              <a:t>.,</a:t>
            </a:r>
            <a:r>
              <a:rPr lang="ru-RU" sz="1600" dirty="0" smtClean="0"/>
              <a:t>Д.СОСНОВКА МАНСКОГО </a:t>
            </a:r>
            <a:r>
              <a:rPr lang="ru-RU" sz="1600" dirty="0" smtClean="0"/>
              <a:t>Р-ОНА.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</a:t>
            </a:r>
            <a:r>
              <a:rPr lang="ru-RU" sz="1600" dirty="0" smtClean="0"/>
              <a:t>ФЕВРАЛЕ  1940Г</a:t>
            </a:r>
            <a:r>
              <a:rPr lang="ru-RU" sz="1600" dirty="0" smtClean="0"/>
              <a:t>.,МАНСКИМ РВК.</a:t>
            </a:r>
          </a:p>
          <a:p>
            <a:r>
              <a:rPr lang="ru-RU" sz="1600" dirty="0" smtClean="0"/>
              <a:t>•</a:t>
            </a:r>
            <a:r>
              <a:rPr lang="ru-RU" sz="1600" dirty="0" smtClean="0"/>
              <a:t>РЯДОВОЙ,ШОФЕР.  </a:t>
            </a:r>
            <a:endParaRPr lang="ru-RU" sz="1600" dirty="0" smtClean="0"/>
          </a:p>
          <a:p>
            <a:r>
              <a:rPr lang="ru-RU" sz="1600" dirty="0" smtClean="0"/>
              <a:t>• СЛУЖИЛ В </a:t>
            </a:r>
            <a:r>
              <a:rPr lang="ru-RU" sz="1600" dirty="0" smtClean="0"/>
              <a:t>576-Й ОТД.РОТЕ,897-М ОТД. БАТАЛЬОНЕ СВЯЗИ 1941-1945Г.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СИМАГИН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ЕГОР ФЕДОРОВИЧ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</a:t>
            </a:r>
            <a:r>
              <a:rPr lang="ru-RU" sz="1600" dirty="0" smtClean="0"/>
              <a:t>1925Г.,Д.КУБЕИНКА  </a:t>
            </a:r>
            <a:r>
              <a:rPr lang="ru-RU" sz="1600" dirty="0" smtClean="0"/>
              <a:t>МАНСКОГО  РАЙОН.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</a:t>
            </a:r>
            <a:r>
              <a:rPr lang="ru-RU" sz="1600" dirty="0" smtClean="0"/>
              <a:t>ЯНВАРЕ  1943Г.,МАНСКИМ РВК .</a:t>
            </a:r>
            <a:endParaRPr lang="ru-RU" sz="1600" dirty="0"/>
          </a:p>
          <a:p>
            <a:r>
              <a:rPr lang="ru-RU" sz="1600" dirty="0" smtClean="0"/>
              <a:t>• РЯДОВОЙ.</a:t>
            </a:r>
            <a:endParaRPr lang="ru-RU" sz="1600" dirty="0"/>
          </a:p>
          <a:p>
            <a:r>
              <a:rPr lang="ru-RU" sz="1600" dirty="0" smtClean="0"/>
              <a:t>•СЛУЖИЛ В </a:t>
            </a:r>
            <a:r>
              <a:rPr lang="ru-RU" sz="1600" dirty="0" smtClean="0"/>
              <a:t>СТР. ЧАСТЯХ  1943-1945.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5754" y="4581126"/>
            <a:ext cx="401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1600" dirty="0" smtClean="0">
              <a:solidFill>
                <a:prstClr val="black"/>
              </a:solidFill>
            </a:endParaRPr>
          </a:p>
          <a:p>
            <a:pPr lvl="0"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39381" y="333625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СТАДИЕНКО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ИВАН  КАЛИНОВИЧ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РОДИЛСЯ  </a:t>
            </a:r>
            <a:r>
              <a:rPr lang="ru-RU" sz="1400" dirty="0"/>
              <a:t>В </a:t>
            </a:r>
            <a:r>
              <a:rPr lang="ru-RU" sz="1400" dirty="0" smtClean="0"/>
              <a:t>1919Г</a:t>
            </a:r>
            <a:r>
              <a:rPr lang="ru-RU" sz="1400" dirty="0" smtClean="0"/>
              <a:t>., </a:t>
            </a:r>
            <a:r>
              <a:rPr lang="ru-RU" sz="1400" dirty="0" smtClean="0"/>
              <a:t>С.ВЕРХНЕШАЛИНСКОЕ </a:t>
            </a:r>
            <a:r>
              <a:rPr lang="ru-RU" sz="1400" dirty="0" smtClean="0"/>
              <a:t>МАНСКОГО 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МАНСКИМ РВК  В </a:t>
            </a:r>
            <a:r>
              <a:rPr lang="ru-RU" sz="1400" dirty="0" smtClean="0"/>
              <a:t>ОКТЯБРЕ  1939Г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 smtClean="0"/>
              <a:t>• </a:t>
            </a:r>
            <a:r>
              <a:rPr lang="ru-RU" sz="1400" dirty="0" smtClean="0"/>
              <a:t>СТ.СЕРЖАНТ,КОМ-Р ОТДЕЛЕНИЯ.</a:t>
            </a:r>
            <a:endParaRPr lang="ru-RU" sz="1400" dirty="0" smtClean="0"/>
          </a:p>
          <a:p>
            <a:r>
              <a:rPr lang="ru-RU" sz="1400" dirty="0" smtClean="0"/>
              <a:t>•СЛУЖИЛ  В </a:t>
            </a:r>
            <a:r>
              <a:rPr lang="ru-RU" sz="1400" dirty="0" smtClean="0"/>
              <a:t>248-М СТР.ПОЛКУ.                                       БЫЛ НА ЮГО- ЗАПОДНОМ ФРОНТЕ,АВГУСТ   1941-  1942 ПО 1945Г.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3327527"/>
            <a:ext cx="391728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СПИРИН </a:t>
            </a:r>
            <a:endParaRPr lang="ru-RU" b="1" dirty="0" smtClean="0"/>
          </a:p>
          <a:p>
            <a:pPr algn="ctr"/>
            <a:r>
              <a:rPr lang="ru-RU" b="1" dirty="0" smtClean="0"/>
              <a:t>МИХАИЛ  НИКИТОВИЧ 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1924Г.,МАНСКИЙ Р-ОН.                                          </a:t>
            </a:r>
            <a:endParaRPr lang="ru-RU" sz="1600" dirty="0" smtClean="0"/>
          </a:p>
          <a:p>
            <a:r>
              <a:rPr lang="ru-RU" sz="1600" dirty="0" smtClean="0"/>
              <a:t>• ПРИЗВАН МАНСКИМ </a:t>
            </a:r>
            <a:r>
              <a:rPr lang="ru-RU" sz="1600" dirty="0" smtClean="0"/>
              <a:t>РВК В АВГУСТЕ 1942Г</a:t>
            </a:r>
            <a:r>
              <a:rPr lang="ru-RU" sz="1600" dirty="0" smtClean="0"/>
              <a:t>.  </a:t>
            </a:r>
            <a:endParaRPr lang="ru-RU" sz="1600" dirty="0"/>
          </a:p>
          <a:p>
            <a:r>
              <a:rPr lang="ru-RU" sz="1600" dirty="0" smtClean="0"/>
              <a:t>• РЯДОВОЙ.                                           СЛУЖИЛ В 248-М СТР.ПОЛКУ. </a:t>
            </a:r>
            <a:r>
              <a:rPr lang="ru-RU" sz="1600" dirty="0"/>
              <a:t> </a:t>
            </a:r>
            <a:r>
              <a:rPr lang="ru-RU" sz="1600" dirty="0" smtClean="0"/>
              <a:t>                        БЫЛ НА 2-М УКРАИНСКОМ ФРОНТЕ 1943-ЯНВАРЬ 1944Г.</a:t>
            </a:r>
            <a:endParaRPr lang="ru-RU" sz="1600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2492896"/>
            <a:ext cx="399766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СТАДИЕНКО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ФОМА  КАЛИНОВИЧ</a:t>
            </a:r>
            <a:endParaRPr lang="ru-RU" sz="2000" b="1" dirty="0" smtClean="0"/>
          </a:p>
          <a:p>
            <a:r>
              <a:rPr lang="ru-RU" sz="1600" dirty="0" smtClean="0"/>
              <a:t>• РОДИЛСЯ В </a:t>
            </a:r>
            <a:r>
              <a:rPr lang="ru-RU" sz="1600" dirty="0" smtClean="0"/>
              <a:t>1907Г.,С.ВЕРХНЕШАЛИНСКОЕ МАНСКОГО </a:t>
            </a:r>
            <a:r>
              <a:rPr lang="ru-RU" sz="1600" dirty="0" smtClean="0"/>
              <a:t>Р-ОНА.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</a:t>
            </a:r>
            <a:r>
              <a:rPr lang="ru-RU" sz="1600" dirty="0" smtClean="0"/>
              <a:t>АВГУСТЕ  1941Г</a:t>
            </a:r>
            <a:r>
              <a:rPr lang="ru-RU" sz="1600" dirty="0" smtClean="0"/>
              <a:t>.,МАНСКИМ РВК.</a:t>
            </a:r>
          </a:p>
          <a:p>
            <a:r>
              <a:rPr lang="ru-RU" sz="1600" dirty="0" smtClean="0"/>
              <a:t>•</a:t>
            </a:r>
            <a:r>
              <a:rPr lang="ru-RU" sz="1600" dirty="0" smtClean="0"/>
              <a:t>РЯДОВОЙ.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 smtClean="0"/>
              <a:t>СЛУЖИЛ В 277-М ИНЖЕНЕРНО- САПЕР.       БАТАЛЬОНЕ 1941-1945Г.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СОЛОХИН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АЛЕКСАНДР  ЯКОВЛЕВИЧ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</a:t>
            </a:r>
            <a:r>
              <a:rPr lang="ru-RU" sz="1600" dirty="0" smtClean="0"/>
              <a:t>1924Г.,МАНСКИЙ  </a:t>
            </a:r>
            <a:r>
              <a:rPr lang="ru-RU" sz="1600" dirty="0" smtClean="0"/>
              <a:t>РАЙОН.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</a:t>
            </a:r>
            <a:r>
              <a:rPr lang="ru-RU" sz="1600" dirty="0" smtClean="0"/>
              <a:t>АВГУСТЕ  1942Г.,МАНСКИМ РВК .</a:t>
            </a:r>
            <a:endParaRPr lang="ru-RU" sz="1600" dirty="0"/>
          </a:p>
          <a:p>
            <a:r>
              <a:rPr lang="ru-RU" sz="1600" dirty="0" smtClean="0"/>
              <a:t>• </a:t>
            </a:r>
            <a:r>
              <a:rPr lang="ru-RU" sz="1600" dirty="0" smtClean="0"/>
              <a:t>СТ.СЕРЖАНТ.</a:t>
            </a:r>
            <a:endParaRPr lang="ru-RU" sz="1600" dirty="0"/>
          </a:p>
          <a:p>
            <a:r>
              <a:rPr lang="ru-RU" sz="1600" dirty="0" smtClean="0"/>
              <a:t>•СЛУЖИЛ В </a:t>
            </a:r>
            <a:r>
              <a:rPr lang="ru-RU" sz="1600" dirty="0" smtClean="0"/>
              <a:t>152-М СТР. ПОЛКУ.                               БЫЛ НА ЗАБАЙКАЛЬСКОМ ФРОНТЕ, АВГУСТ-СЕНТЯБРЬ 1945Г.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5754" y="4581126"/>
            <a:ext cx="401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1600" dirty="0" smtClean="0">
              <a:solidFill>
                <a:prstClr val="black"/>
              </a:solidFill>
            </a:endParaRPr>
          </a:p>
          <a:p>
            <a:pPr lvl="0"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99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39381" y="333625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СТРИЖНЕВ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ДЕМЬЯН  ПАВЛОВИЧ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РОДИЛСЯ  </a:t>
            </a:r>
            <a:r>
              <a:rPr lang="ru-RU" sz="1400" dirty="0"/>
              <a:t>В </a:t>
            </a:r>
            <a:r>
              <a:rPr lang="ru-RU" sz="1400" dirty="0" smtClean="0"/>
              <a:t>1913Г</a:t>
            </a:r>
            <a:r>
              <a:rPr lang="ru-RU" sz="1400" dirty="0" smtClean="0"/>
              <a:t>., </a:t>
            </a:r>
            <a:r>
              <a:rPr lang="ru-RU" sz="1400" dirty="0" smtClean="0"/>
              <a:t>С.ШАЛИНСКОЕ  МАНСКОГО </a:t>
            </a:r>
            <a:r>
              <a:rPr lang="ru-RU" sz="1400" dirty="0" smtClean="0"/>
              <a:t>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МАНСКИМ РВК  В </a:t>
            </a:r>
            <a:r>
              <a:rPr lang="ru-RU" sz="1400" dirty="0" smtClean="0"/>
              <a:t>МАЕ  1941Г.</a:t>
            </a:r>
            <a:endParaRPr lang="ru-RU" sz="1400" dirty="0"/>
          </a:p>
          <a:p>
            <a:r>
              <a:rPr lang="ru-RU" sz="1400" dirty="0" smtClean="0"/>
              <a:t>• </a:t>
            </a:r>
            <a:r>
              <a:rPr lang="ru-RU" sz="1400" dirty="0" smtClean="0"/>
              <a:t>РЯДОВОЙ.</a:t>
            </a:r>
            <a:endParaRPr lang="ru-RU" sz="1400" dirty="0" smtClean="0"/>
          </a:p>
          <a:p>
            <a:r>
              <a:rPr lang="ru-RU" sz="1400" dirty="0" smtClean="0"/>
              <a:t>•СЛУЖИЛ  В </a:t>
            </a:r>
            <a:r>
              <a:rPr lang="ru-RU" sz="1400" dirty="0" smtClean="0"/>
              <a:t>298-М СТР.ПОЛКУ.                                       БЫЛ НА КАЛИНИНСКОМ ФРОНТЕ, ОКТЯБРЬ-ДЕКАБРЬ 1941Г.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3327527"/>
            <a:ext cx="391728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СТРИЖНЕВ </a:t>
            </a:r>
            <a:endParaRPr lang="ru-RU" b="1" dirty="0" smtClean="0"/>
          </a:p>
          <a:p>
            <a:pPr algn="ctr"/>
            <a:r>
              <a:rPr lang="ru-RU" b="1" dirty="0" smtClean="0"/>
              <a:t>ВАСИЛИЙ  ТРОФИМОВИЧ 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1921Г.С.ШАЛИНСКОЕ ,МАНСКОГО  Р-ОНА.                                          </a:t>
            </a:r>
            <a:endParaRPr lang="ru-RU" sz="1600" dirty="0" smtClean="0"/>
          </a:p>
          <a:p>
            <a:r>
              <a:rPr lang="ru-RU" sz="1600" dirty="0" smtClean="0"/>
              <a:t>• ПРИЗВАН МАНСКИМ </a:t>
            </a:r>
            <a:r>
              <a:rPr lang="ru-RU" sz="1600" dirty="0" smtClean="0"/>
              <a:t>РВК В ОКТЯБРЕ 1940Г</a:t>
            </a:r>
            <a:r>
              <a:rPr lang="ru-RU" sz="1600" dirty="0" smtClean="0"/>
              <a:t>.  </a:t>
            </a:r>
            <a:endParaRPr lang="ru-RU" sz="1600" dirty="0"/>
          </a:p>
          <a:p>
            <a:r>
              <a:rPr lang="ru-RU" sz="1600" dirty="0" smtClean="0"/>
              <a:t>• СТАРШИНА.                                           СЛУЖИЛ В 207-Й СТР.ДИВИЗИИ 1941-1945Г</a:t>
            </a:r>
            <a:endParaRPr lang="ru-RU" sz="1600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2492896"/>
            <a:ext cx="399766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СТРИЖНЕВ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ИВАН  ФЕДОРОВИЧ </a:t>
            </a:r>
            <a:endParaRPr lang="ru-RU" sz="2000" b="1" dirty="0" smtClean="0"/>
          </a:p>
          <a:p>
            <a:r>
              <a:rPr lang="ru-RU" sz="1600" dirty="0" smtClean="0"/>
              <a:t>• РОДИЛСЯ В </a:t>
            </a:r>
            <a:r>
              <a:rPr lang="ru-RU" sz="1600" dirty="0" smtClean="0"/>
              <a:t>1920Г.,С.ШАЛИНСКОЕ МАНСКОГО </a:t>
            </a:r>
            <a:r>
              <a:rPr lang="ru-RU" sz="1600" dirty="0" smtClean="0"/>
              <a:t>Р-ОНА.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</a:t>
            </a:r>
            <a:r>
              <a:rPr lang="ru-RU" sz="1600" dirty="0" smtClean="0"/>
              <a:t>ДЕКАБРЕ  1941Г</a:t>
            </a:r>
            <a:r>
              <a:rPr lang="ru-RU" sz="1600" dirty="0" smtClean="0"/>
              <a:t>.,МАНСКИМ РВК.</a:t>
            </a:r>
          </a:p>
          <a:p>
            <a:r>
              <a:rPr lang="ru-RU" sz="1600" dirty="0" smtClean="0"/>
              <a:t>•</a:t>
            </a:r>
            <a:r>
              <a:rPr lang="ru-RU" sz="1600" dirty="0" smtClean="0"/>
              <a:t>РЯДОВОЙ.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 smtClean="0"/>
              <a:t>СЛУЖИЛ В 125-Й СТР.ДИВИЗИИ                        1942-ФЕВРАЛЬ 1943Г.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СТЕПАНОВ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СТЕПАНОВ  ДМИТРИЙ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</a:t>
            </a:r>
            <a:r>
              <a:rPr lang="ru-RU" sz="1600" dirty="0" smtClean="0"/>
              <a:t>1920Г.,С.ШАЛИНСКОЕ МАНСКОГО  РАЙОНА.</a:t>
            </a:r>
            <a:endParaRPr lang="ru-RU" sz="1600" dirty="0" smtClean="0"/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</a:t>
            </a:r>
            <a:r>
              <a:rPr lang="ru-RU" sz="1600" dirty="0" smtClean="0"/>
              <a:t>ОКТЯБРЕ  1942Г.,МАНСКИМ РВК  </a:t>
            </a:r>
            <a:endParaRPr lang="ru-RU" sz="1600" dirty="0"/>
          </a:p>
          <a:p>
            <a:r>
              <a:rPr lang="ru-RU" sz="1600" dirty="0" smtClean="0"/>
              <a:t>• </a:t>
            </a:r>
            <a:r>
              <a:rPr lang="ru-RU" sz="1600" dirty="0" smtClean="0"/>
              <a:t>СЕРЖАНТ.</a:t>
            </a:r>
            <a:endParaRPr lang="ru-RU" sz="1600" dirty="0"/>
          </a:p>
          <a:p>
            <a:r>
              <a:rPr lang="ru-RU" sz="1600" dirty="0" smtClean="0"/>
              <a:t>•СЛУЖИЛ В </a:t>
            </a:r>
            <a:r>
              <a:rPr lang="ru-RU" sz="1600" dirty="0" smtClean="0"/>
              <a:t>626-М МИНОМ. ПОЛКУ 1943-1945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5754" y="4581126"/>
            <a:ext cx="401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1600" dirty="0" smtClean="0">
              <a:solidFill>
                <a:prstClr val="black"/>
              </a:solidFill>
            </a:endParaRPr>
          </a:p>
          <a:p>
            <a:pPr lvl="0"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73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39381" y="333625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СТРИЖНЕВ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НИКОЛАЙ  ТРОФИМОВИЧ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РОДИЛСЯ  </a:t>
            </a:r>
            <a:r>
              <a:rPr lang="ru-RU" sz="1400" dirty="0"/>
              <a:t>В </a:t>
            </a:r>
            <a:r>
              <a:rPr lang="ru-RU" sz="1400" dirty="0" smtClean="0"/>
              <a:t>1922Г</a:t>
            </a:r>
            <a:r>
              <a:rPr lang="ru-RU" sz="1400" dirty="0" smtClean="0"/>
              <a:t>., </a:t>
            </a:r>
            <a:r>
              <a:rPr lang="ru-RU" sz="1400" dirty="0" smtClean="0"/>
              <a:t>С.ШАЛИНСКОЕ  МАНСКОГО </a:t>
            </a:r>
            <a:r>
              <a:rPr lang="ru-RU" sz="1400" dirty="0" smtClean="0"/>
              <a:t>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МАНСКИМ РВК  В </a:t>
            </a:r>
            <a:r>
              <a:rPr lang="ru-RU" sz="1400" dirty="0" smtClean="0"/>
              <a:t>НОЯБРЕ  1941Г.</a:t>
            </a:r>
            <a:endParaRPr lang="ru-RU" sz="1400" dirty="0"/>
          </a:p>
          <a:p>
            <a:r>
              <a:rPr lang="ru-RU" sz="1400" dirty="0" smtClean="0"/>
              <a:t>• </a:t>
            </a:r>
            <a:r>
              <a:rPr lang="ru-RU" sz="1400" dirty="0" smtClean="0"/>
              <a:t>СЕРЖАНТ,КОМ-Р ЗЕН. ОРУДИЯ.</a:t>
            </a:r>
            <a:endParaRPr lang="ru-RU" sz="1400" dirty="0" smtClean="0"/>
          </a:p>
          <a:p>
            <a:r>
              <a:rPr lang="ru-RU" sz="1400" dirty="0" smtClean="0"/>
              <a:t>•СЛУЖИЛ  В </a:t>
            </a:r>
            <a:r>
              <a:rPr lang="ru-RU" sz="1400" dirty="0" smtClean="0"/>
              <a:t>10-Й ГВ.ВОЗДУШНО-ДЕСАНТ.БРИГАДЕ   102-М ГВ.ЗЕН.АРТ.ДИВИЗИОНЕ,АПРЕЛЬ 1943-1945.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3327527"/>
            <a:ext cx="391728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СТРИЖНЕВ </a:t>
            </a:r>
            <a:endParaRPr lang="ru-RU" b="1" dirty="0" smtClean="0"/>
          </a:p>
          <a:p>
            <a:pPr algn="ctr"/>
            <a:r>
              <a:rPr lang="ru-RU" b="1" dirty="0" smtClean="0"/>
              <a:t>НИКИФОР  ПЕТРОВИЧ 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1909Г.С.ШАЛИНСКОЕ ,МАНСКОГО  Р-ОНА.                                          </a:t>
            </a:r>
            <a:endParaRPr lang="ru-RU" sz="1600" dirty="0" smtClean="0"/>
          </a:p>
          <a:p>
            <a:r>
              <a:rPr lang="ru-RU" sz="1600" dirty="0" smtClean="0"/>
              <a:t>• ПРИЗВАН МАНСКИМ </a:t>
            </a:r>
            <a:r>
              <a:rPr lang="ru-RU" sz="1600" dirty="0" smtClean="0"/>
              <a:t>РВК В ИЮЛЕ  1941Г</a:t>
            </a:r>
            <a:r>
              <a:rPr lang="ru-RU" sz="1600" dirty="0" smtClean="0"/>
              <a:t>.  </a:t>
            </a:r>
            <a:endParaRPr lang="ru-RU" sz="1600" dirty="0"/>
          </a:p>
          <a:p>
            <a:r>
              <a:rPr lang="ru-RU" sz="1600" dirty="0" smtClean="0"/>
              <a:t>• ЕФРЕЙТОР,ТЕЛЕФОНИСТ.                                           СЛУЖИЛ В 51-Й ОТД.РОТЕ СВЯЗИ,61-М ГАУБ.АРТ.ПОЛКУ  АВГУСТ 1942-1945Г.</a:t>
            </a:r>
            <a:endParaRPr lang="ru-RU" sz="1600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2492896"/>
            <a:ext cx="399766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СУДАКОВ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АНДРЕЙ  ИВАНОВИЧ </a:t>
            </a:r>
            <a:endParaRPr lang="ru-RU" sz="2000" b="1" dirty="0" smtClean="0"/>
          </a:p>
          <a:p>
            <a:r>
              <a:rPr lang="ru-RU" sz="1600" dirty="0" smtClean="0"/>
              <a:t>• РОДИЛСЯ В </a:t>
            </a:r>
            <a:r>
              <a:rPr lang="ru-RU" sz="1600" dirty="0" smtClean="0"/>
              <a:t>1910Г.,С.ШАЛИНСКОЕ МАНСКОГО </a:t>
            </a:r>
            <a:r>
              <a:rPr lang="ru-RU" sz="1600" dirty="0" smtClean="0"/>
              <a:t>Р-ОНА.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</a:t>
            </a:r>
            <a:r>
              <a:rPr lang="ru-RU" sz="1600" dirty="0" smtClean="0"/>
              <a:t>МАРТЕ 1942Г</a:t>
            </a:r>
            <a:r>
              <a:rPr lang="ru-RU" sz="1600" dirty="0" smtClean="0"/>
              <a:t>.,МАНСКИМ РВК.</a:t>
            </a:r>
          </a:p>
          <a:p>
            <a:r>
              <a:rPr lang="ru-RU" sz="1600" dirty="0" smtClean="0"/>
              <a:t>•СЕРЖАНТ,КОМ.Р ОТДЕЛЕНИЯ.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 smtClean="0"/>
              <a:t>СЛУЖИЛ В 207-М ОТД.МОТОСТР.БАТАЛЬОНЕ 1942-1945.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СТРИЖНЕВ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МИХАИЛ ПАВЛОВИЧ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</a:t>
            </a:r>
            <a:r>
              <a:rPr lang="ru-RU" sz="1600" dirty="0" smtClean="0"/>
              <a:t>1901Г.,С.ШАЛИНСКОЕ МАНСКОГО  РАЙОНА.</a:t>
            </a:r>
            <a:endParaRPr lang="ru-RU" sz="1600" dirty="0" smtClean="0"/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</a:t>
            </a:r>
            <a:r>
              <a:rPr lang="ru-RU" sz="1600" dirty="0" smtClean="0"/>
              <a:t>АВГУСТЕ  1941Г.,МАНСКИМ РВК  </a:t>
            </a:r>
            <a:endParaRPr lang="ru-RU" sz="1600" dirty="0"/>
          </a:p>
          <a:p>
            <a:r>
              <a:rPr lang="ru-RU" sz="1600" dirty="0" smtClean="0"/>
              <a:t>• </a:t>
            </a:r>
            <a:r>
              <a:rPr lang="ru-RU" sz="1600" dirty="0" smtClean="0"/>
              <a:t>РЯДОВОЙ.</a:t>
            </a:r>
            <a:endParaRPr lang="ru-RU" sz="1600" dirty="0"/>
          </a:p>
          <a:p>
            <a:r>
              <a:rPr lang="ru-RU" sz="1600" dirty="0" smtClean="0"/>
              <a:t>•СЛУЖИЛ </a:t>
            </a:r>
            <a:r>
              <a:rPr lang="ru-RU" sz="1600" dirty="0" smtClean="0"/>
              <a:t>В 1244-М СТР. ПОЛКУ 374-Й СТР.ДИВИЗИИ. БЫЛ НА ВОЛХОВСКОМ,ЛЕНИНГРАДСКОМ ФРОНТАХ 1942-1945Г. УЧАСТВОВАЛ В ОБОРОНЕ ЛЕНИНГРАДА,ОСВОБОЖДЕНИИ РИГИ, ЛИКВИДАЦИИ КУРЛЯНДСКОЙ ГРУППИРОВКИ ПРОТИВНИКА.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5754" y="4581126"/>
            <a:ext cx="401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1600" dirty="0" smtClean="0">
              <a:solidFill>
                <a:prstClr val="black"/>
              </a:solidFill>
            </a:endParaRPr>
          </a:p>
          <a:p>
            <a:pPr lvl="0"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6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39381" y="333625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СУЗГАЕВ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ЛЕОНИД   ЛЕОНТЬЕВИЧ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РОДИЛСЯ  </a:t>
            </a:r>
            <a:r>
              <a:rPr lang="ru-RU" sz="1400" dirty="0"/>
              <a:t>В </a:t>
            </a:r>
            <a:r>
              <a:rPr lang="ru-RU" sz="1400" dirty="0" smtClean="0"/>
              <a:t>1925Г</a:t>
            </a:r>
            <a:r>
              <a:rPr lang="ru-RU" sz="1400" dirty="0" smtClean="0"/>
              <a:t>., </a:t>
            </a:r>
            <a:r>
              <a:rPr lang="ru-RU" sz="1400" dirty="0" smtClean="0"/>
              <a:t>С.ШАЛИНСКОЕ  МАНСКОГО </a:t>
            </a:r>
            <a:r>
              <a:rPr lang="ru-RU" sz="1400" dirty="0" smtClean="0"/>
              <a:t>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МАНСКИМ РВК  В </a:t>
            </a:r>
            <a:r>
              <a:rPr lang="ru-RU" sz="1400" dirty="0" smtClean="0"/>
              <a:t>ЯНВАРЕ  1943Г.</a:t>
            </a:r>
            <a:endParaRPr lang="ru-RU" sz="1400" dirty="0"/>
          </a:p>
          <a:p>
            <a:r>
              <a:rPr lang="ru-RU" sz="1400" dirty="0" smtClean="0"/>
              <a:t>• </a:t>
            </a:r>
            <a:r>
              <a:rPr lang="ru-RU" sz="1400" dirty="0" smtClean="0"/>
              <a:t>СТ.СЕРЖАНТ,КОМ-Р ОТДЕЛЕНИЯ.</a:t>
            </a:r>
            <a:endParaRPr lang="ru-RU" sz="1400" dirty="0" smtClean="0"/>
          </a:p>
          <a:p>
            <a:r>
              <a:rPr lang="ru-RU" sz="1400" dirty="0" smtClean="0"/>
              <a:t>•СЛУЖИЛ  В </a:t>
            </a:r>
            <a:r>
              <a:rPr lang="ru-RU" sz="1400" dirty="0" smtClean="0"/>
              <a:t>77-М ГВ. СТР. ПОЛКУ,АПРЕЛЬ  1943-ФЕВРАЛЬ 1944.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3327527"/>
            <a:ext cx="391728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СУЗГАЕВ </a:t>
            </a:r>
            <a:endParaRPr lang="ru-RU" b="1" dirty="0" smtClean="0"/>
          </a:p>
          <a:p>
            <a:pPr algn="ctr"/>
            <a:r>
              <a:rPr lang="ru-RU" b="1" dirty="0" smtClean="0"/>
              <a:t>ГРИГОРИЙ  ПАРФИРИЕВИЧ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1918Г.С.ШАЛИНСКОЕ   МАНСКОГО  Р-ОНА.                                          </a:t>
            </a:r>
            <a:endParaRPr lang="ru-RU" sz="1600" dirty="0" smtClean="0"/>
          </a:p>
          <a:p>
            <a:r>
              <a:rPr lang="ru-RU" sz="1600" dirty="0" smtClean="0"/>
              <a:t>• ПРИЗВАН </a:t>
            </a:r>
            <a:r>
              <a:rPr lang="ru-RU" sz="1600" dirty="0" smtClean="0"/>
              <a:t> 1939Г.  </a:t>
            </a:r>
            <a:endParaRPr lang="ru-RU" sz="1600" dirty="0"/>
          </a:p>
          <a:p>
            <a:r>
              <a:rPr lang="ru-RU" sz="1600" dirty="0" smtClean="0"/>
              <a:t>• РЯДОВОЙ.                                           СЛУЖИЛ В 57-М ОТД. АВТОПОЛКУ 1941-1945.</a:t>
            </a:r>
            <a:endParaRPr lang="ru-RU" sz="1600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2492896"/>
            <a:ext cx="399766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СУСОЕВ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ДМИТРИЙ  ВАСИЛЬЕВИЧ </a:t>
            </a:r>
            <a:endParaRPr lang="ru-RU" sz="2000" b="1" dirty="0" smtClean="0"/>
          </a:p>
          <a:p>
            <a:r>
              <a:rPr lang="ru-RU" sz="1600" dirty="0" smtClean="0"/>
              <a:t>• РОДИЛСЯ В </a:t>
            </a:r>
            <a:r>
              <a:rPr lang="ru-RU" sz="1600" dirty="0" smtClean="0"/>
              <a:t>1922Г.,Д.ВЕРХНЯЯ ЕСАУЛОВКА МАНСКОГО </a:t>
            </a:r>
            <a:r>
              <a:rPr lang="ru-RU" sz="1600" dirty="0" smtClean="0"/>
              <a:t>Р-ОНА.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</a:t>
            </a:r>
            <a:r>
              <a:rPr lang="ru-RU" sz="1600" dirty="0" smtClean="0"/>
              <a:t>ОКТЯБРЕ 1941Г</a:t>
            </a:r>
            <a:r>
              <a:rPr lang="ru-RU" sz="1600" dirty="0" smtClean="0"/>
              <a:t>.,МАНСКИМ РВК.</a:t>
            </a:r>
          </a:p>
          <a:p>
            <a:r>
              <a:rPr lang="ru-RU" sz="1600" dirty="0" smtClean="0"/>
              <a:t>•РЯДОВОЙ.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 smtClean="0"/>
              <a:t>СЛУЖИЛ В 1019-М  СТР. ПОЛКУ.                    БЫЛ НА ЗАПАДНОМ,БРЯНСКОМ ФРОНТАХ     1942-1943Г. УЧАСТВОВАЛ В ОБОРОНЕ МОСКВЫ,ОРЛОВСКО-БРЯНСКОЙ ОПЕРАЦИИ                  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СУДАКОВ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ЗАХАР   ИВАНОВИЧ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</a:t>
            </a:r>
            <a:r>
              <a:rPr lang="ru-RU" sz="1600" dirty="0" smtClean="0"/>
              <a:t>1908Г.,С.ШАЛИНСКОЕ МАНСКОГО  РАЙОНА.</a:t>
            </a:r>
            <a:endParaRPr lang="ru-RU" sz="1600" dirty="0" smtClean="0"/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</a:t>
            </a:r>
            <a:r>
              <a:rPr lang="ru-RU" sz="1600" dirty="0" smtClean="0"/>
              <a:t>ЯНВАРЕ  1942Г.,МАНСКИМ РВК  </a:t>
            </a:r>
            <a:endParaRPr lang="ru-RU" sz="1600" dirty="0"/>
          </a:p>
          <a:p>
            <a:r>
              <a:rPr lang="ru-RU" sz="1600" dirty="0" smtClean="0"/>
              <a:t>• </a:t>
            </a:r>
            <a:r>
              <a:rPr lang="ru-RU" sz="1600" dirty="0" smtClean="0"/>
              <a:t>ГВ.МЛ.СЕРЖАНТ,КОМ-Р ОТДЕЛЕНИЯ.</a:t>
            </a:r>
            <a:endParaRPr lang="ru-RU" sz="1600" dirty="0"/>
          </a:p>
          <a:p>
            <a:r>
              <a:rPr lang="ru-RU" sz="1600" dirty="0" smtClean="0"/>
              <a:t>•УЧАСТВОВАЛ В КУРСКОЙ БИТВЕ.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5754" y="4581126"/>
            <a:ext cx="401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1600" dirty="0" smtClean="0">
              <a:solidFill>
                <a:prstClr val="black"/>
              </a:solidFill>
            </a:endParaRPr>
          </a:p>
          <a:p>
            <a:pPr lvl="0"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29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39381" y="333625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СУЗГАЕВ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ЛЕОНИД   ЛЕОНТЬЕВИЧ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РОДИЛСЯ  </a:t>
            </a:r>
            <a:r>
              <a:rPr lang="ru-RU" sz="1400" dirty="0"/>
              <a:t>В </a:t>
            </a:r>
            <a:r>
              <a:rPr lang="ru-RU" sz="1400" dirty="0" smtClean="0"/>
              <a:t>1925Г</a:t>
            </a:r>
            <a:r>
              <a:rPr lang="ru-RU" sz="1400" dirty="0" smtClean="0"/>
              <a:t>., </a:t>
            </a:r>
            <a:r>
              <a:rPr lang="ru-RU" sz="1400" dirty="0" smtClean="0"/>
              <a:t>С.ШАЛИНСКОЕ  МАНСКОГО </a:t>
            </a:r>
            <a:r>
              <a:rPr lang="ru-RU" sz="1400" dirty="0" smtClean="0"/>
              <a:t>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МАНСКИМ РВК  В </a:t>
            </a:r>
            <a:r>
              <a:rPr lang="ru-RU" sz="1400" dirty="0" smtClean="0"/>
              <a:t>ЯНВАРЕ  1943Г.</a:t>
            </a:r>
            <a:endParaRPr lang="ru-RU" sz="1400" dirty="0"/>
          </a:p>
          <a:p>
            <a:r>
              <a:rPr lang="ru-RU" sz="1400" dirty="0" smtClean="0"/>
              <a:t>• </a:t>
            </a:r>
            <a:r>
              <a:rPr lang="ru-RU" sz="1400" dirty="0" smtClean="0"/>
              <a:t>СТ.СЕРЖАНТ,КОМ-Р ОТДЕЛЕНИЯ.</a:t>
            </a:r>
            <a:endParaRPr lang="ru-RU" sz="1400" dirty="0" smtClean="0"/>
          </a:p>
          <a:p>
            <a:r>
              <a:rPr lang="ru-RU" sz="1400" dirty="0" smtClean="0"/>
              <a:t>•СЛУЖИЛ  В </a:t>
            </a:r>
            <a:r>
              <a:rPr lang="ru-RU" sz="1400" dirty="0" smtClean="0"/>
              <a:t>77-М ГВ. СТР. ПОЛКУ,АПРЕЛЬ  1943-ФЕВРАЛЬ 1944.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3327527"/>
            <a:ext cx="391728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СУЗГАЕВ </a:t>
            </a:r>
            <a:endParaRPr lang="ru-RU" b="1" dirty="0" smtClean="0"/>
          </a:p>
          <a:p>
            <a:pPr algn="ctr"/>
            <a:r>
              <a:rPr lang="ru-RU" b="1" dirty="0" smtClean="0"/>
              <a:t>ГРИГОРИЙ  ПАРФИРИЕВИЧ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1918Г.С.ШАЛИНСКОЕ   МАНСКОГО  Р-ОНА.                                          </a:t>
            </a:r>
            <a:endParaRPr lang="ru-RU" sz="1600" dirty="0" smtClean="0"/>
          </a:p>
          <a:p>
            <a:r>
              <a:rPr lang="ru-RU" sz="1600" dirty="0" smtClean="0"/>
              <a:t>• ПРИЗВАН </a:t>
            </a:r>
            <a:r>
              <a:rPr lang="ru-RU" sz="1600" dirty="0" smtClean="0"/>
              <a:t> 1939Г.  </a:t>
            </a:r>
            <a:endParaRPr lang="ru-RU" sz="1600" dirty="0"/>
          </a:p>
          <a:p>
            <a:r>
              <a:rPr lang="ru-RU" sz="1600" dirty="0" smtClean="0"/>
              <a:t>• РЯДОВОЙ.                                           СЛУЖИЛ В 57-М ОТД. АВТОПОЛКУ 1941-1945.</a:t>
            </a:r>
            <a:endParaRPr lang="ru-RU" sz="1600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2492896"/>
            <a:ext cx="399766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СУСОЕВ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ДМИТРИЙ  ВАСИЛЬЕВИЧ </a:t>
            </a:r>
            <a:endParaRPr lang="ru-RU" sz="2000" b="1" dirty="0" smtClean="0"/>
          </a:p>
          <a:p>
            <a:r>
              <a:rPr lang="ru-RU" sz="1600" dirty="0" smtClean="0"/>
              <a:t>• РОДИЛСЯ В </a:t>
            </a:r>
            <a:r>
              <a:rPr lang="ru-RU" sz="1600" dirty="0" smtClean="0"/>
              <a:t>1922Г.,Д.ВЕРХНЯЯ ЕСАУЛОВКА МАНСКОГО </a:t>
            </a:r>
            <a:r>
              <a:rPr lang="ru-RU" sz="1600" dirty="0" smtClean="0"/>
              <a:t>Р-ОНА.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</a:t>
            </a:r>
            <a:r>
              <a:rPr lang="ru-RU" sz="1600" dirty="0" smtClean="0"/>
              <a:t>ОКТЯБРЕ 1941Г</a:t>
            </a:r>
            <a:r>
              <a:rPr lang="ru-RU" sz="1600" dirty="0" smtClean="0"/>
              <a:t>.,МАНСКИМ РВК.</a:t>
            </a:r>
          </a:p>
          <a:p>
            <a:r>
              <a:rPr lang="ru-RU" sz="1600" dirty="0" smtClean="0"/>
              <a:t>•РЯДОВОЙ.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 smtClean="0"/>
              <a:t>СЛУЖИЛ В 1019-М  СТР. ПОЛКУ.                    БЫЛ НА ЗАПАДНОМ,БРЯНСКОМ ФРОНТАХ     1942-1943Г. УЧАСТВОВАЛ В ОБОРОНЕ МОСКВЫ,ОРЛОВСКО-БРЯНСКОЙ ОПЕРАЦИИ                  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СУДАКОВ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ЗАХАР   ИВАНОВИЧ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</a:t>
            </a:r>
            <a:r>
              <a:rPr lang="ru-RU" sz="1600" dirty="0" smtClean="0"/>
              <a:t>1908Г.,С.ШАЛИНСКОЕ МАНСКОГО  РАЙОНА.</a:t>
            </a:r>
            <a:endParaRPr lang="ru-RU" sz="1600" dirty="0" smtClean="0"/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</a:t>
            </a:r>
            <a:r>
              <a:rPr lang="ru-RU" sz="1600" dirty="0" smtClean="0"/>
              <a:t>ЯНВАРЕ  1942Г.,МАНСКИМ РВК  </a:t>
            </a:r>
            <a:endParaRPr lang="ru-RU" sz="1600" dirty="0"/>
          </a:p>
          <a:p>
            <a:r>
              <a:rPr lang="ru-RU" sz="1600" dirty="0" smtClean="0"/>
              <a:t>• </a:t>
            </a:r>
            <a:r>
              <a:rPr lang="ru-RU" sz="1600" dirty="0" smtClean="0"/>
              <a:t>ГВ.МЛ.СЕРЖАНТ,КОМ-Р ОТДЕЛЕНИЯ.</a:t>
            </a:r>
            <a:endParaRPr lang="ru-RU" sz="1600" dirty="0"/>
          </a:p>
          <a:p>
            <a:r>
              <a:rPr lang="ru-RU" sz="1600" dirty="0" smtClean="0"/>
              <a:t>•УЧАСТВОВАЛ В КУРСКОЙ БИТВЕ.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5754" y="4581126"/>
            <a:ext cx="401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1600" dirty="0" smtClean="0">
              <a:solidFill>
                <a:prstClr val="black"/>
              </a:solidFill>
            </a:endParaRPr>
          </a:p>
          <a:p>
            <a:pPr lvl="0"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0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39381" y="333625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ТРЕТЬЯКОВ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МИХАИЛ  ПАВЛОВИЧ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РОДИЛАСЬ  </a:t>
            </a:r>
            <a:r>
              <a:rPr lang="ru-RU" sz="1400" dirty="0"/>
              <a:t>В </a:t>
            </a:r>
            <a:r>
              <a:rPr lang="ru-RU" sz="1400" dirty="0" smtClean="0"/>
              <a:t>1925Г</a:t>
            </a:r>
            <a:r>
              <a:rPr lang="ru-RU" sz="1400" dirty="0" smtClean="0"/>
              <a:t>., </a:t>
            </a:r>
            <a:r>
              <a:rPr lang="ru-RU" sz="1400" dirty="0" smtClean="0"/>
              <a:t>Д.СОСНОВКА  МАНСКОГО </a:t>
            </a:r>
            <a:r>
              <a:rPr lang="ru-RU" sz="1400" dirty="0" smtClean="0"/>
              <a:t>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 МАНСКИМ </a:t>
            </a:r>
            <a:r>
              <a:rPr lang="ru-RU" sz="1400" dirty="0" smtClean="0"/>
              <a:t>РВК  В </a:t>
            </a:r>
            <a:r>
              <a:rPr lang="ru-RU" sz="1400" dirty="0" smtClean="0"/>
              <a:t>ФЕВРАЛЕ  1943Г.</a:t>
            </a:r>
            <a:endParaRPr lang="ru-RU" sz="1400" dirty="0"/>
          </a:p>
          <a:p>
            <a:r>
              <a:rPr lang="ru-RU" sz="1400" dirty="0" smtClean="0"/>
              <a:t>• </a:t>
            </a:r>
            <a:r>
              <a:rPr lang="ru-RU" sz="1400" dirty="0" smtClean="0"/>
              <a:t> РЯДОВОЙ.</a:t>
            </a:r>
            <a:endParaRPr lang="ru-RU" sz="1400" dirty="0" smtClean="0"/>
          </a:p>
          <a:p>
            <a:r>
              <a:rPr lang="ru-RU" sz="1400" dirty="0" smtClean="0"/>
              <a:t>•СЛУЖИЛ  В </a:t>
            </a:r>
            <a:r>
              <a:rPr lang="ru-RU" sz="1400" dirty="0" smtClean="0"/>
              <a:t>120-Й  ОТД. СТР.РОТЕ 585-ГО СТР.ПОЛКА 213-Й СТР.ДИВИЗИИ 1943-1945.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3327527"/>
            <a:ext cx="391728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ТОЧИЛО</a:t>
            </a:r>
            <a:endParaRPr lang="ru-RU" b="1" dirty="0" smtClean="0"/>
          </a:p>
          <a:p>
            <a:pPr algn="ctr"/>
            <a:r>
              <a:rPr lang="ru-RU" b="1" dirty="0" smtClean="0"/>
              <a:t>ВАСИЛИЙ  КОРНЕЕВИЧ 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1927Г., МАНСКОГО РАЙОНА.                                          </a:t>
            </a:r>
            <a:endParaRPr lang="ru-RU" sz="1600" dirty="0" smtClean="0"/>
          </a:p>
          <a:p>
            <a:r>
              <a:rPr lang="ru-RU" sz="1600" dirty="0" smtClean="0"/>
              <a:t>• ПРИЗВАН </a:t>
            </a:r>
            <a:r>
              <a:rPr lang="ru-RU" sz="1600" dirty="0" smtClean="0"/>
              <a:t>В ОКТЯБРЕ 1944.  </a:t>
            </a:r>
            <a:endParaRPr lang="ru-RU" sz="1600" dirty="0"/>
          </a:p>
          <a:p>
            <a:r>
              <a:rPr lang="ru-RU" sz="1600" dirty="0" smtClean="0"/>
              <a:t>•  ЕФРЕЙТОР.                                                         СЛУЖИЛ В 192-М ОТД.ЗЕН-АРТ.ДИВИЗИОНЕ.УЧАСТВОВАЛ В ВОЙНЕ С   ЯПОНИЕЙ, АВГУСТ – СЕНТЯБРЬ 1945.</a:t>
            </a:r>
            <a:endParaRPr lang="ru-RU" sz="1600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2492896"/>
            <a:ext cx="399766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ТУРАНКОВ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АФАНАСИЙ  АЛЕКСАНДРОВИЧ </a:t>
            </a:r>
            <a:endParaRPr lang="ru-RU" sz="2000" b="1" dirty="0" smtClean="0"/>
          </a:p>
          <a:p>
            <a:r>
              <a:rPr lang="ru-RU" sz="1600" dirty="0" smtClean="0"/>
              <a:t>• РОДИЛСЯ В </a:t>
            </a:r>
            <a:r>
              <a:rPr lang="ru-RU" sz="1600" dirty="0" smtClean="0"/>
              <a:t>1910Г.,Д.СОСНОВКА МАНСКОГО </a:t>
            </a:r>
            <a:r>
              <a:rPr lang="ru-RU" sz="1600" dirty="0" smtClean="0"/>
              <a:t>Р-ОНА.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</a:t>
            </a:r>
            <a:r>
              <a:rPr lang="ru-RU" sz="1600" dirty="0" smtClean="0"/>
              <a:t>АВГУСТЕ  1941Г</a:t>
            </a:r>
            <a:r>
              <a:rPr lang="ru-RU" sz="1600" dirty="0" smtClean="0"/>
              <a:t>.,МАНСКИМ РВК.</a:t>
            </a:r>
          </a:p>
          <a:p>
            <a:r>
              <a:rPr lang="ru-RU" sz="1600" dirty="0" smtClean="0"/>
              <a:t>•РЯДОВОЙ,ПОВАР.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 smtClean="0"/>
              <a:t>СЛУЖИЛ В 795-М СТР.ПОЛКУ, МАЙ-ИЮНЬ 1942.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ТОЧИЛО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ВАСИЛИЙ  ГАВРИЛОВИЧ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</a:t>
            </a:r>
            <a:r>
              <a:rPr lang="ru-RU" sz="1600" dirty="0" smtClean="0"/>
              <a:t>1922Г.,Д.БЕЛОГОРКА  МАНСКОГО  РАЙОНА.</a:t>
            </a:r>
            <a:endParaRPr lang="ru-RU" sz="1600" dirty="0" smtClean="0"/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</a:t>
            </a:r>
            <a:r>
              <a:rPr lang="ru-RU" sz="1600" dirty="0" smtClean="0"/>
              <a:t>НОЯБРЕ 1941Г.,МАНСКИМ РВК  </a:t>
            </a:r>
            <a:endParaRPr lang="ru-RU" sz="1600" dirty="0"/>
          </a:p>
          <a:p>
            <a:r>
              <a:rPr lang="ru-RU" sz="1600" dirty="0" smtClean="0"/>
              <a:t>• </a:t>
            </a:r>
            <a:r>
              <a:rPr lang="ru-RU" sz="1600" dirty="0" smtClean="0"/>
              <a:t>РЯДОВОЙ.</a:t>
            </a:r>
            <a:endParaRPr lang="ru-RU" sz="1600" dirty="0"/>
          </a:p>
          <a:p>
            <a:r>
              <a:rPr lang="ru-RU" sz="1600" dirty="0" smtClean="0"/>
              <a:t>•СЛУЖИЛ В СТР. ЧАСТЯХ 1942-1944.                   УЧАСТВОВАЛ В ОБОРОНИТЕЛЬНЫХ И НАСТУПАТЕЛЬНЫХ ОПЕРАЦИЯХ.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5754" y="4581126"/>
            <a:ext cx="401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1600" dirty="0" smtClean="0">
              <a:solidFill>
                <a:prstClr val="black"/>
              </a:solidFill>
            </a:endParaRPr>
          </a:p>
          <a:p>
            <a:pPr lvl="0"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5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39381" y="333625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ФЕДОТОВ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РОМАН ХАРИТОНОВИЧ 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РОДИЛАСЬ  </a:t>
            </a:r>
            <a:r>
              <a:rPr lang="ru-RU" sz="1400" dirty="0"/>
              <a:t>В </a:t>
            </a:r>
            <a:r>
              <a:rPr lang="ru-RU" sz="1400" dirty="0" smtClean="0"/>
              <a:t>1906Г</a:t>
            </a:r>
            <a:r>
              <a:rPr lang="ru-RU" sz="1400" dirty="0" smtClean="0"/>
              <a:t>., </a:t>
            </a:r>
            <a:r>
              <a:rPr lang="ru-RU" sz="1400" dirty="0" smtClean="0"/>
              <a:t>Д.СОСНОВКА  МАНСКОГО </a:t>
            </a:r>
            <a:r>
              <a:rPr lang="ru-RU" sz="1400" dirty="0" smtClean="0"/>
              <a:t>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 МАНСКИМ </a:t>
            </a:r>
            <a:r>
              <a:rPr lang="ru-RU" sz="1400" dirty="0" smtClean="0"/>
              <a:t>РВК  В </a:t>
            </a:r>
            <a:r>
              <a:rPr lang="ru-RU" sz="1400" dirty="0" smtClean="0"/>
              <a:t>ИЮНЕ 1941Г.</a:t>
            </a:r>
            <a:endParaRPr lang="ru-RU" sz="1400" dirty="0"/>
          </a:p>
          <a:p>
            <a:r>
              <a:rPr lang="ru-RU" sz="1400" dirty="0" smtClean="0"/>
              <a:t>• </a:t>
            </a:r>
            <a:r>
              <a:rPr lang="ru-RU" sz="1400" dirty="0" smtClean="0"/>
              <a:t> РЯДОВОЙ.</a:t>
            </a:r>
            <a:endParaRPr lang="ru-RU" sz="1400" dirty="0" smtClean="0"/>
          </a:p>
          <a:p>
            <a:r>
              <a:rPr lang="ru-RU" sz="1400" dirty="0" smtClean="0"/>
              <a:t>•СЛУЖИЛ  В </a:t>
            </a:r>
            <a:r>
              <a:rPr lang="ru-RU" sz="1400" dirty="0" smtClean="0"/>
              <a:t>121-М  ГВ.СТР. ПОЛКУ  1941-1945.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3327527"/>
            <a:ext cx="391728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ФЕДОТОВ </a:t>
            </a:r>
            <a:endParaRPr lang="ru-RU" b="1" dirty="0" smtClean="0"/>
          </a:p>
          <a:p>
            <a:pPr algn="ctr"/>
            <a:r>
              <a:rPr lang="ru-RU" b="1" dirty="0" smtClean="0"/>
              <a:t>ГРИГОРИЙ  ХАРИТОНОВИЧ 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1913Г.,Д.СОСНОВКА МАНСКОГО РАЙОНА.                                          </a:t>
            </a:r>
            <a:endParaRPr lang="ru-RU" sz="1600" dirty="0" smtClean="0"/>
          </a:p>
          <a:p>
            <a:r>
              <a:rPr lang="ru-RU" sz="1600" dirty="0" smtClean="0"/>
              <a:t>• ПРИЗВАН </a:t>
            </a:r>
            <a:r>
              <a:rPr lang="ru-RU" sz="1600" dirty="0" smtClean="0"/>
              <a:t>В ИЮЛЕ 1941Г.,Г.КРАСНОЯРСК.  </a:t>
            </a:r>
            <a:endParaRPr lang="ru-RU" sz="1600" dirty="0"/>
          </a:p>
          <a:p>
            <a:r>
              <a:rPr lang="ru-RU" sz="1600" dirty="0" smtClean="0"/>
              <a:t>• РЯДОВОЙ, ШОФЕР.                           СЛУЖИЛ В 465-М МИНОМ.ПОЛКУ.                 УЧАСТВОВАЛ В ВОЙНЕ С ЯПОНИЕЙ АВГУСТ- СЕНТЯБРЬ 1945.</a:t>
            </a:r>
            <a:endParaRPr lang="ru-RU" sz="1600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2492896"/>
            <a:ext cx="399766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ФИЛИПЧЕНКО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ВЛАДИМИР ТИМОФЕЕВИЧ </a:t>
            </a:r>
            <a:endParaRPr lang="ru-RU" sz="2000" b="1" dirty="0" smtClean="0"/>
          </a:p>
          <a:p>
            <a:r>
              <a:rPr lang="ru-RU" sz="1600" dirty="0" smtClean="0"/>
              <a:t>• РОДИЛСЯ В </a:t>
            </a:r>
            <a:r>
              <a:rPr lang="ru-RU" sz="1600" dirty="0" smtClean="0"/>
              <a:t>1926Г.,Д.ВЕРХНЯЯ ЕСАУЛОВКА МАНСКОГО </a:t>
            </a:r>
            <a:r>
              <a:rPr lang="ru-RU" sz="1600" dirty="0" smtClean="0"/>
              <a:t>Р-ОНА.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</a:t>
            </a:r>
            <a:r>
              <a:rPr lang="ru-RU" sz="1600" dirty="0" smtClean="0"/>
              <a:t>НОЯБРЕ 1943Г</a:t>
            </a:r>
            <a:r>
              <a:rPr lang="ru-RU" sz="1600" dirty="0" smtClean="0"/>
              <a:t>.,МАНСКИМ РВК.</a:t>
            </a:r>
          </a:p>
          <a:p>
            <a:r>
              <a:rPr lang="ru-RU" sz="1600" dirty="0" smtClean="0"/>
              <a:t>•РЯДОВОЙ.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 smtClean="0"/>
              <a:t>СЛУЖИЛ В 923-М СТР.ПОЛКУ. БЫЛ НА 2-М ПРИБОЛТИЙСКОМ ФРОНТЕ ДО ИЮНЯ 1944.  УЧАСТВОВАЛ В ПРОРЫВЕ БЛОКАДЫ  ЛЕНИНГРАДА.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 ФЕДОРОВИЧ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ВАСИЛИЙ ИВАНОВИЧ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</a:t>
            </a:r>
            <a:r>
              <a:rPr lang="ru-RU" sz="1600" dirty="0" smtClean="0"/>
              <a:t>1911Г.,С.ШАЛИНСКОЕ МАНСКОГО  РАЙОНА.</a:t>
            </a:r>
            <a:endParaRPr lang="ru-RU" sz="1600" dirty="0" smtClean="0"/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</a:t>
            </a:r>
            <a:r>
              <a:rPr lang="ru-RU" sz="1600" dirty="0" smtClean="0"/>
              <a:t>ИЮНЕ  1941Г.,МАНСКИМ РВК  </a:t>
            </a:r>
            <a:endParaRPr lang="ru-RU" sz="1600" dirty="0"/>
          </a:p>
          <a:p>
            <a:r>
              <a:rPr lang="ru-RU" sz="1600" dirty="0" smtClean="0"/>
              <a:t>• </a:t>
            </a:r>
            <a:r>
              <a:rPr lang="ru-RU" sz="1600" dirty="0" smtClean="0"/>
              <a:t>СТАРШИНА БАТАРЕИ.</a:t>
            </a:r>
            <a:endParaRPr lang="ru-RU" sz="1600" dirty="0"/>
          </a:p>
          <a:p>
            <a:r>
              <a:rPr lang="ru-RU" sz="1600" dirty="0" smtClean="0"/>
              <a:t>•СЛУЖИЛ В 349-М АРТ.ПОЛКУ, 30-Й МИНОМ.    БРИГАДЕ, 83-М ЗАП.СТР. ПОЛКУ,ОКТЯБРЬ             1941-1945. УЧАСТВОВАЛ В БИТВЕ ПОД МОСКВОЙ.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5754" y="4581126"/>
            <a:ext cx="401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1600" dirty="0" smtClean="0">
              <a:solidFill>
                <a:prstClr val="black"/>
              </a:solidFill>
            </a:endParaRPr>
          </a:p>
          <a:p>
            <a:pPr lvl="0"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3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39381" y="333625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ФИЩЕНКО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ЛОГИН ВАСИЛЬЕВИЧ  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РОДИЛАСЬ  </a:t>
            </a:r>
            <a:r>
              <a:rPr lang="ru-RU" sz="1400" dirty="0"/>
              <a:t>В </a:t>
            </a:r>
            <a:r>
              <a:rPr lang="ru-RU" sz="1400" dirty="0" smtClean="0"/>
              <a:t>1897Г.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 МАНСКИМ </a:t>
            </a:r>
            <a:r>
              <a:rPr lang="ru-RU" sz="1400" dirty="0" smtClean="0"/>
              <a:t>РВК  В </a:t>
            </a:r>
            <a:r>
              <a:rPr lang="ru-RU" sz="1400" dirty="0" smtClean="0"/>
              <a:t>ЯНВАРЕ  1942Г.</a:t>
            </a:r>
            <a:endParaRPr lang="ru-RU" sz="1400" dirty="0"/>
          </a:p>
          <a:p>
            <a:r>
              <a:rPr lang="ru-RU" sz="1400" dirty="0" smtClean="0"/>
              <a:t>• </a:t>
            </a:r>
            <a:r>
              <a:rPr lang="ru-RU" sz="1400" dirty="0" smtClean="0"/>
              <a:t> РЯДОВОЙ.</a:t>
            </a:r>
            <a:endParaRPr lang="ru-RU" sz="1400" dirty="0" smtClean="0"/>
          </a:p>
          <a:p>
            <a:r>
              <a:rPr lang="ru-RU" sz="1400" dirty="0" smtClean="0"/>
              <a:t>•СЛУЖИЛ  В </a:t>
            </a:r>
            <a:r>
              <a:rPr lang="ru-RU" sz="1400" dirty="0" smtClean="0"/>
              <a:t>1323-М СТР. ПОЛКУ 415-Й СТР. ДИВИЗИИ.БЫЛ НА ЗАПАДНОМ ФРОНТЕ, ЯНВАРЬ-ФЕВРАЛЬ 1942. УЧАСТВОВАЛ  В  КОНТРНАСТУПЛЕНИИ ПОД  МОСКВОЙ.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3327527"/>
            <a:ext cx="391728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ФИЩЕНКО </a:t>
            </a:r>
            <a:endParaRPr lang="ru-RU" b="1" dirty="0" smtClean="0"/>
          </a:p>
          <a:p>
            <a:pPr algn="ctr"/>
            <a:r>
              <a:rPr lang="ru-RU" b="1" dirty="0" smtClean="0"/>
              <a:t>ЯКОВ ВАСИЛЬЕВИЧ 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1910Г.,Д.БЕЛОГОРКА МАНСКОГО РАЙОНА.                                          </a:t>
            </a:r>
            <a:endParaRPr lang="ru-RU" sz="1600" dirty="0" smtClean="0"/>
          </a:p>
          <a:p>
            <a:r>
              <a:rPr lang="ru-RU" sz="1600" dirty="0" smtClean="0"/>
              <a:t>• ПРИЗВАН </a:t>
            </a:r>
            <a:r>
              <a:rPr lang="ru-RU" sz="1600" dirty="0" smtClean="0"/>
              <a:t>В ИЮНЕ 1941Г.,МАНСКИМ РВК.  </a:t>
            </a:r>
            <a:endParaRPr lang="ru-RU" sz="1600" dirty="0"/>
          </a:p>
          <a:p>
            <a:r>
              <a:rPr lang="ru-RU" sz="1600" dirty="0" smtClean="0"/>
              <a:t>• РЯДОВОЙ, ТЕЛЕФОНИСТ.                           СЛУЖИЛ В 542-М АРТ.ПОЛКУ. БЫЛ НА ЗАПАДНОМ ФРОНТЕ ИЮЛЬ- ОКТЯБРЬ 1941  УЧАСТВОВАЛ В ОБОРОНЕ МОСКВЫ.</a:t>
            </a:r>
            <a:endParaRPr lang="ru-RU" sz="1600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2492896"/>
            <a:ext cx="39976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ХАПКИН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ЯКОВ  ФЕДОРОВИЧ </a:t>
            </a:r>
            <a:endParaRPr lang="ru-RU" sz="2000" b="1" dirty="0" smtClean="0"/>
          </a:p>
          <a:p>
            <a:r>
              <a:rPr lang="ru-RU" sz="1600" dirty="0" smtClean="0"/>
              <a:t>• РОДИЛСЯ В </a:t>
            </a:r>
            <a:r>
              <a:rPr lang="ru-RU" sz="1600" dirty="0" smtClean="0"/>
              <a:t>1920Г.,КУБЕИНКА МАНСКОГО </a:t>
            </a:r>
            <a:r>
              <a:rPr lang="ru-RU" sz="1600" dirty="0" smtClean="0"/>
              <a:t>Р-ОНА.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</a:t>
            </a:r>
            <a:r>
              <a:rPr lang="ru-RU" sz="1600" dirty="0" smtClean="0"/>
              <a:t>ОКТЯБРЕ  1940Г</a:t>
            </a:r>
            <a:r>
              <a:rPr lang="ru-RU" sz="1600" dirty="0" smtClean="0"/>
              <a:t>.,МАНСКИМ РВК.</a:t>
            </a:r>
          </a:p>
          <a:p>
            <a:r>
              <a:rPr lang="ru-RU" sz="1600" dirty="0" smtClean="0"/>
              <a:t>•СЕРЖАНТ,КОМ-Р СТР.ОТДЕЛЕНИЯ.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 smtClean="0"/>
              <a:t>СЛУЖИЛ В 211-М СТР.ПОЛКУ. БЫЛ НА 1-М ДАЛЬНЕВОСТОЧНОМ ФРОНТЕ, АВГУСТ- СЕНТЯБРЬ 1945.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 ФИЩЕНКО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ФЕДОР ВАСИЛЬЕВИЧ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</a:t>
            </a:r>
            <a:r>
              <a:rPr lang="ru-RU" sz="1600" dirty="0" smtClean="0"/>
              <a:t>1906Г.,Д.БЕЛОГОРКА МАНСКОГО  РАЙОНА.</a:t>
            </a:r>
            <a:endParaRPr lang="ru-RU" sz="1600" dirty="0" smtClean="0"/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</a:t>
            </a:r>
            <a:r>
              <a:rPr lang="ru-RU" sz="1600" dirty="0" smtClean="0"/>
              <a:t>ИЮЛЕ  1941Г.,МАНСКИМ РВК.  </a:t>
            </a:r>
            <a:endParaRPr lang="ru-RU" sz="1600" dirty="0"/>
          </a:p>
          <a:p>
            <a:r>
              <a:rPr lang="ru-RU" sz="1600" dirty="0" smtClean="0"/>
              <a:t>• </a:t>
            </a:r>
            <a:r>
              <a:rPr lang="ru-RU" sz="1600" dirty="0"/>
              <a:t>-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 smtClean="0"/>
              <a:t>•СЛУЖИЛ В 4-М ГВ.СТР.ПОЛКУ 1941-1945.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5754" y="4581126"/>
            <a:ext cx="401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1600" dirty="0" smtClean="0">
              <a:solidFill>
                <a:prstClr val="black"/>
              </a:solidFill>
            </a:endParaRPr>
          </a:p>
          <a:p>
            <a:pPr lvl="0"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3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83568" y="476673"/>
            <a:ext cx="3960439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АНЦИФЕРОВ </a:t>
            </a:r>
            <a:endParaRPr lang="ru-RU" sz="2000" b="1" dirty="0"/>
          </a:p>
          <a:p>
            <a:pPr algn="ctr"/>
            <a:r>
              <a:rPr lang="ru-RU" sz="2000" b="1" dirty="0" smtClean="0"/>
              <a:t>ЛЕОНИД(ЛЕОНТИЙ) ИВАНОВИЧ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1916 г., МАНСКИЙ Р-ОН. 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24 ОКТЯБРЯ </a:t>
            </a:r>
            <a:r>
              <a:rPr lang="ru-RU" dirty="0"/>
              <a:t>1941 Г</a:t>
            </a:r>
            <a:r>
              <a:rPr lang="ru-RU" dirty="0" smtClean="0"/>
              <a:t>.  </a:t>
            </a:r>
            <a:r>
              <a:rPr lang="ru-RU" dirty="0"/>
              <a:t>МАНСКИЙ РВК</a:t>
            </a:r>
          </a:p>
          <a:p>
            <a:r>
              <a:rPr lang="ru-RU" dirty="0"/>
              <a:t>• РЯДОВОЙ.</a:t>
            </a:r>
          </a:p>
          <a:p>
            <a:r>
              <a:rPr lang="ru-RU" dirty="0" smtClean="0"/>
              <a:t>•ПОГИБ В БОЮ 16 ОКТЯБРЯ 1942 г. ПОХОРОНЕН НА   Х.СОВЕТСК 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16016" y="404664"/>
            <a:ext cx="4032448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АНЦИФЕРОВ </a:t>
            </a:r>
            <a:endParaRPr lang="ru-RU" sz="2000" b="1" dirty="0"/>
          </a:p>
          <a:p>
            <a:pPr algn="ctr"/>
            <a:r>
              <a:rPr lang="ru-RU" sz="2000" b="1" dirty="0" smtClean="0"/>
              <a:t>СЕМЕН ДМИТРИЕВИЧ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1901г</a:t>
            </a:r>
            <a:r>
              <a:rPr lang="ru-RU" dirty="0"/>
              <a:t>., </a:t>
            </a:r>
            <a:r>
              <a:rPr lang="ru-RU" dirty="0" smtClean="0"/>
              <a:t>С.ШАЛИНСКОЕ, МАНСКОГО Р-Н.  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20 ЯНВАРЯ 1942 </a:t>
            </a:r>
            <a:r>
              <a:rPr lang="ru-RU" dirty="0"/>
              <a:t>Г.</a:t>
            </a:r>
          </a:p>
          <a:p>
            <a:r>
              <a:rPr lang="ru-RU" dirty="0"/>
              <a:t>• </a:t>
            </a:r>
            <a:r>
              <a:rPr lang="ru-RU" dirty="0" smtClean="0"/>
              <a:t>РЯДОВОЙ, МИНОМЕТЧИК .</a:t>
            </a:r>
            <a:endParaRPr lang="ru-RU" dirty="0"/>
          </a:p>
          <a:p>
            <a:r>
              <a:rPr lang="ru-RU" dirty="0"/>
              <a:t>•ПРОПАЛ БЕЗ ВЕСТИ , </a:t>
            </a:r>
            <a:r>
              <a:rPr lang="ru-RU" dirty="0" smtClean="0"/>
              <a:t>8 МАРТА  1943г.,д.БЕРЕЗОВКА ЖЕЛЕЗНОГОРСКОГО Р-НА, КУРСКОЙ ОБЛ.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83569" y="2852936"/>
            <a:ext cx="3960439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АНЦИФЕРОВ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МИХАИЛ МИХАЙЛОВИЧ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1925 г., С.ШАЛИНСКОЕ , МАНСКОГО Р- НА.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9 ЯНВАРЯ 1943 г., МАНСКИЙ </a:t>
            </a:r>
            <a:r>
              <a:rPr lang="ru-RU" dirty="0"/>
              <a:t>РВК</a:t>
            </a:r>
          </a:p>
          <a:p>
            <a:r>
              <a:rPr lang="ru-RU" dirty="0" smtClean="0"/>
              <a:t>•ГВ. СЕРЖАНТ,КОМ-Р ОТДЕЛЕНИЯ АВТОМАТЧИКОВ .</a:t>
            </a:r>
            <a:endParaRPr lang="ru-RU" dirty="0"/>
          </a:p>
          <a:p>
            <a:r>
              <a:rPr lang="ru-RU" dirty="0" smtClean="0"/>
              <a:t>•ПОГИБ В БОЮ 5 МАРТА 1944.  ПОХОРОНЕН В г. ВОЛОЧИСК ХМЕЛЬНИЦКОЙ ОБЛ, УКРАИНА.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932040" y="3501009"/>
            <a:ext cx="395896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АНЦИФЕРОВ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МЕФОДИЙ СТЕПАНОВИЧ </a:t>
            </a:r>
            <a:endParaRPr lang="ru-RU" sz="2000" b="1" dirty="0"/>
          </a:p>
          <a:p>
            <a:r>
              <a:rPr lang="ru-RU" dirty="0"/>
              <a:t>• РОДИЛСЯ </a:t>
            </a:r>
            <a:r>
              <a:rPr lang="ru-RU" dirty="0" smtClean="0"/>
              <a:t>В МАНСКОМ Р-НЕ.  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1941 Г., МАНСКИЙ РВК</a:t>
            </a:r>
          </a:p>
          <a:p>
            <a:r>
              <a:rPr lang="ru-RU" dirty="0"/>
              <a:t>• РЯДОВОЙ.</a:t>
            </a:r>
          </a:p>
          <a:p>
            <a:r>
              <a:rPr lang="ru-RU" dirty="0" smtClean="0"/>
              <a:t>•СЛУЖИЛ В 628- СТР. ПОЛКУ, 1941- 1945.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17018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39381" y="333625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67086" y="476672"/>
            <a:ext cx="399766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ХАВАБУ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АЛЕКСАНДР ЭДУАРДОВИЧ</a:t>
            </a:r>
            <a:endParaRPr lang="ru-RU" sz="2000" b="1" dirty="0" smtClean="0"/>
          </a:p>
          <a:p>
            <a:r>
              <a:rPr lang="ru-RU" sz="1600" dirty="0" smtClean="0"/>
              <a:t>• РОДИЛСЯ В </a:t>
            </a:r>
            <a:r>
              <a:rPr lang="ru-RU" sz="1600" dirty="0" smtClean="0"/>
              <a:t>03.08.1924Г.,Д.ГОЛУБЕВКА   МАНСКОГО </a:t>
            </a:r>
            <a:r>
              <a:rPr lang="ru-RU" sz="1600" dirty="0" smtClean="0"/>
              <a:t>Р-ОНА.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</a:t>
            </a:r>
            <a:r>
              <a:rPr lang="ru-RU" sz="1600" dirty="0" smtClean="0"/>
              <a:t>НОЯБРЕ 1942Г</a:t>
            </a:r>
            <a:r>
              <a:rPr lang="ru-RU" sz="1600" dirty="0" smtClean="0"/>
              <a:t>.,МАНСКИМ РВК.</a:t>
            </a:r>
          </a:p>
          <a:p>
            <a:r>
              <a:rPr lang="ru-RU" sz="1600" dirty="0" smtClean="0"/>
              <a:t>•ЕФРЕЙТОР.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 smtClean="0"/>
              <a:t>СЛУЖИЛ В 373-М ЭСТОНСКОМ СТР.ПОЛКУ. БЫЛ НА КАЛИНИНСКОМ,ЛЕНИНГРАДСКОМ, 2-М ПРИБОЛТИЙСКОМ ФРОНТАХ 1943-1945  НАГРАДЫ: ОРДЕН ОТЕЧЕСТВЕННОЙ ВОЙНЫ.  МЕДАЛЬ : ЗА ОТВАГУ.                                          МЕСТО ЗАХОРОНЕНИЯ : ЭСТОНСКАЯ ССР,          П-ОВ СЫРВА ОКОЛО МОРЯ.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5754" y="4581126"/>
            <a:ext cx="401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1600" dirty="0" smtClean="0">
              <a:solidFill>
                <a:prstClr val="black"/>
              </a:solidFill>
            </a:endParaRPr>
          </a:p>
          <a:p>
            <a:pPr lvl="0"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2901"/>
            <a:ext cx="37147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2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39381" y="333625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ХУДОРБА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ИЛЬЯ КАЛИСТРАТОВИЧ 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РОДИЛАСЬ  </a:t>
            </a:r>
            <a:r>
              <a:rPr lang="ru-RU" sz="1400" dirty="0"/>
              <a:t>В </a:t>
            </a:r>
            <a:r>
              <a:rPr lang="ru-RU" sz="1400" dirty="0" smtClean="0"/>
              <a:t>1926Г.,Д.БЕЛОГОРКА МАНСКОГО РАЙОНА.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 МАНСКИМ </a:t>
            </a:r>
            <a:r>
              <a:rPr lang="ru-RU" sz="1400" dirty="0" smtClean="0"/>
              <a:t>РВК  В </a:t>
            </a:r>
            <a:r>
              <a:rPr lang="ru-RU" sz="1400" dirty="0" smtClean="0"/>
              <a:t>НОЯБРЕ  1943Г.</a:t>
            </a:r>
            <a:endParaRPr lang="ru-RU" sz="1400" dirty="0"/>
          </a:p>
          <a:p>
            <a:r>
              <a:rPr lang="ru-RU" sz="1400" dirty="0" smtClean="0"/>
              <a:t>• </a:t>
            </a:r>
            <a:r>
              <a:rPr lang="ru-RU" sz="1400" dirty="0" smtClean="0"/>
              <a:t> СЕРЖАНТ,САНИНСТРУКТОР.</a:t>
            </a:r>
            <a:endParaRPr lang="ru-RU" sz="1400" dirty="0" smtClean="0"/>
          </a:p>
          <a:p>
            <a:r>
              <a:rPr lang="ru-RU" sz="1400" dirty="0" smtClean="0"/>
              <a:t>•СЛУЖИЛ  В </a:t>
            </a:r>
            <a:r>
              <a:rPr lang="ru-RU" sz="1400" dirty="0" smtClean="0"/>
              <a:t>1313-М СТР. ПОЛКУ. БЫЛ НА 3-М             БЕЛОРУССКОМ  ФРОНТЕ 1944-ФЕВРАЛЬ 1945.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3327527"/>
            <a:ext cx="39172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ХУДОРБА </a:t>
            </a:r>
            <a:endParaRPr lang="ru-RU" b="1" dirty="0" smtClean="0"/>
          </a:p>
          <a:p>
            <a:pPr algn="ctr"/>
            <a:r>
              <a:rPr lang="ru-RU" b="1" dirty="0" smtClean="0"/>
              <a:t>АНАТОЛИЙ  ЕГОРОВИЧ 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1926Г.,Д.БЕЛОГОРКА МАНСКОГО РАЙОНА.                                          </a:t>
            </a:r>
            <a:endParaRPr lang="ru-RU" sz="1600" dirty="0" smtClean="0"/>
          </a:p>
          <a:p>
            <a:r>
              <a:rPr lang="ru-RU" sz="1600" dirty="0" smtClean="0"/>
              <a:t>• ПРИЗВАН </a:t>
            </a:r>
            <a:r>
              <a:rPr lang="ru-RU" sz="1600" dirty="0" smtClean="0"/>
              <a:t>В НОЯБРЕ  1943Г.,МАНСКИМ РВК.  </a:t>
            </a:r>
            <a:endParaRPr lang="ru-RU" sz="1600" dirty="0"/>
          </a:p>
          <a:p>
            <a:r>
              <a:rPr lang="ru-RU" sz="1600" dirty="0" smtClean="0"/>
              <a:t>• ЕФРЕЙТОР.                                                       БЫЛ НА 3-М БЕЛОРУССКОМ ФРОНТЕ 1944- МАРТ  1945Г. УЧАСТВОВАЛ В БЕЛОРУССКОМ,ВОСТОЧНО –ПРУССКОЙ НАСТУПАТЕЛЬНЫХ ОПЕРАЦИЯХ.</a:t>
            </a:r>
            <a:endParaRPr lang="ru-RU" sz="1600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2492896"/>
            <a:ext cx="399766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ХУДОРБА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КИРСАНТИЙ  КОНСТАНТИНОВИЧ </a:t>
            </a:r>
            <a:endParaRPr lang="ru-RU" sz="2000" b="1" dirty="0" smtClean="0"/>
          </a:p>
          <a:p>
            <a:r>
              <a:rPr lang="ru-RU" sz="1600" dirty="0" smtClean="0"/>
              <a:t>• РОДИЛСЯ В </a:t>
            </a:r>
            <a:r>
              <a:rPr lang="ru-RU" sz="1600" dirty="0" smtClean="0"/>
              <a:t>1906Г.,МАНСКИЙ Р-ОН.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</a:t>
            </a:r>
            <a:r>
              <a:rPr lang="ru-RU" sz="1600" dirty="0" smtClean="0"/>
              <a:t>АВГУСТЕ  1941Г</a:t>
            </a:r>
            <a:r>
              <a:rPr lang="ru-RU" sz="1600" dirty="0" smtClean="0"/>
              <a:t>.,МАНСКИМ РВК.</a:t>
            </a:r>
          </a:p>
          <a:p>
            <a:r>
              <a:rPr lang="ru-RU" sz="1600" dirty="0" smtClean="0"/>
              <a:t>•СТАРШИНА.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 smtClean="0"/>
              <a:t>СЛУЖИЛ В 242-М ИНЖЕНЕРНО-САПЕР. БАТАЛЬОНЕ 1941-1945Г.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ХУДОРБА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АЛЕКСЕЙ  ЕГОРОВИЧ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</a:t>
            </a:r>
            <a:r>
              <a:rPr lang="ru-RU" sz="1600" dirty="0" smtClean="0"/>
              <a:t>1924Г.,Д.БЕЛОГОРКА МАНСКОГО  РАЙОНА.</a:t>
            </a:r>
            <a:endParaRPr lang="ru-RU" sz="1600" dirty="0" smtClean="0"/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</a:t>
            </a:r>
            <a:r>
              <a:rPr lang="ru-RU" sz="1600" dirty="0" smtClean="0"/>
              <a:t>АВГУСТЕ  1942Г.,МАНСКИМ РВК.  </a:t>
            </a:r>
            <a:endParaRPr lang="ru-RU" sz="1600" dirty="0"/>
          </a:p>
          <a:p>
            <a:r>
              <a:rPr lang="ru-RU" sz="1600" dirty="0" smtClean="0"/>
              <a:t>•</a:t>
            </a:r>
            <a:r>
              <a:rPr lang="ru-RU" sz="1600" dirty="0" smtClean="0"/>
              <a:t>РЯДОВОЙ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 smtClean="0"/>
              <a:t>•СЛУЖИЛ В 167-М АРТ.ПОЛКУ,1943 -1945Г.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5754" y="4581126"/>
            <a:ext cx="401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1600" dirty="0" smtClean="0">
              <a:solidFill>
                <a:prstClr val="black"/>
              </a:solidFill>
            </a:endParaRPr>
          </a:p>
          <a:p>
            <a:pPr lvl="0"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27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39381" y="333625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ЦУРГАН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КОНСТАНТИН  ДМИТРИЕВИЧ 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РОДИЛАСЬ  </a:t>
            </a:r>
            <a:r>
              <a:rPr lang="ru-RU" sz="1400" dirty="0"/>
              <a:t>В </a:t>
            </a:r>
            <a:r>
              <a:rPr lang="ru-RU" sz="1400" dirty="0" smtClean="0"/>
              <a:t>1910Г.,Д.БЕЛОГОРКА МАНСКОГО РАЙОНА.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 МАНСКИМ </a:t>
            </a:r>
            <a:r>
              <a:rPr lang="ru-RU" sz="1400" dirty="0" smtClean="0"/>
              <a:t>РВК  В </a:t>
            </a:r>
            <a:r>
              <a:rPr lang="ru-RU" sz="1400" dirty="0" smtClean="0"/>
              <a:t>ФЕВРАЛЕ 1942Г.</a:t>
            </a:r>
            <a:endParaRPr lang="ru-RU" sz="1400" dirty="0"/>
          </a:p>
          <a:p>
            <a:r>
              <a:rPr lang="ru-RU" sz="1400" dirty="0" smtClean="0"/>
              <a:t>• </a:t>
            </a:r>
            <a:r>
              <a:rPr lang="ru-RU" sz="1400" dirty="0" smtClean="0"/>
              <a:t> РЯДОВОЙ,ШОФЕР.</a:t>
            </a:r>
            <a:endParaRPr lang="ru-RU" sz="1400" dirty="0" smtClean="0"/>
          </a:p>
          <a:p>
            <a:r>
              <a:rPr lang="ru-RU" sz="1400" dirty="0" smtClean="0"/>
              <a:t>•СЛУЖИЛ  В </a:t>
            </a:r>
            <a:r>
              <a:rPr lang="ru-RU" sz="1400" dirty="0" smtClean="0"/>
              <a:t>9-М ОТД. АВТОТРАНСП.БАТАЛЬОНЕ 1942-МАЙ 1943Г.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3327527"/>
            <a:ext cx="391728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ЦУРГАН </a:t>
            </a:r>
            <a:endParaRPr lang="ru-RU" b="1" dirty="0" smtClean="0"/>
          </a:p>
          <a:p>
            <a:pPr algn="ctr"/>
            <a:r>
              <a:rPr lang="ru-RU" b="1" dirty="0" smtClean="0"/>
              <a:t>АНТОН ИВАНОВИЧ 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1910Г.,Д.БЕЛОГОРКА МАНСКОГО РАЙОНА.                                          </a:t>
            </a:r>
            <a:endParaRPr lang="ru-RU" sz="1600" dirty="0" smtClean="0"/>
          </a:p>
          <a:p>
            <a:r>
              <a:rPr lang="ru-RU" sz="1600" dirty="0" smtClean="0"/>
              <a:t>• ПРИЗВАН </a:t>
            </a:r>
            <a:r>
              <a:rPr lang="ru-RU" sz="1600" dirty="0" smtClean="0"/>
              <a:t>В МАРТЕ  1942Г.,МАНСКИМ РВК.  </a:t>
            </a:r>
            <a:endParaRPr lang="ru-RU" sz="1600" dirty="0"/>
          </a:p>
          <a:p>
            <a:r>
              <a:rPr lang="ru-RU" sz="1600" dirty="0" smtClean="0"/>
              <a:t>• РЯДОВОЙ.                                                       СЛУЖИЛ В 105-М,731-М СТР. ПОЛКАХ, 215-М ОТД. ДОРОЖНО-СТРОИТ. БАТАЛЬОНЕ,СЕНТЯБРЬ 1943-1945Г.</a:t>
            </a:r>
            <a:endParaRPr lang="ru-RU" sz="1600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2492896"/>
            <a:ext cx="399766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ЦУРГАН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НИКОЛАЙ  ПАВЛОВИЧ </a:t>
            </a:r>
            <a:endParaRPr lang="ru-RU" sz="2000" b="1" dirty="0" smtClean="0"/>
          </a:p>
          <a:p>
            <a:r>
              <a:rPr lang="ru-RU" sz="1600" dirty="0" smtClean="0"/>
              <a:t>• РОДИЛСЯ В </a:t>
            </a:r>
            <a:r>
              <a:rPr lang="ru-RU" sz="1600" dirty="0" smtClean="0"/>
              <a:t>1923Г.,Д.БЕЛОГОРКА МАНСКОГО  Р-ОНА.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</a:t>
            </a:r>
            <a:r>
              <a:rPr lang="ru-RU" sz="1600" dirty="0" smtClean="0"/>
              <a:t>ДЕКАБРЕ  1941Г</a:t>
            </a:r>
            <a:r>
              <a:rPr lang="ru-RU" sz="1600" dirty="0" smtClean="0"/>
              <a:t>.,МАНСКИМ РВК.</a:t>
            </a:r>
          </a:p>
          <a:p>
            <a:r>
              <a:rPr lang="ru-RU" sz="1600" dirty="0" smtClean="0"/>
              <a:t>•РЯДОВОЙ,СНАЙПЕР.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 smtClean="0"/>
              <a:t>СЛУЖИЛ В 620-М СТР.ПОЛКУ 1942-1943Г.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ЦИНДРЕНКОВ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ВИКТОР  ПЕТРОВИЧ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</a:t>
            </a:r>
            <a:r>
              <a:rPr lang="ru-RU" sz="1600" dirty="0" smtClean="0"/>
              <a:t>1926Г., МАНСКИЙ  РАЙОН.</a:t>
            </a:r>
            <a:endParaRPr lang="ru-RU" sz="1600" dirty="0" smtClean="0"/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</a:t>
            </a:r>
            <a:r>
              <a:rPr lang="ru-RU" sz="1600" dirty="0" smtClean="0"/>
              <a:t>НОЯБРЕ   1943Г.,МАНСКИМ РВК.  </a:t>
            </a:r>
            <a:endParaRPr lang="ru-RU" sz="1600" dirty="0"/>
          </a:p>
          <a:p>
            <a:r>
              <a:rPr lang="ru-RU" sz="1600" dirty="0" smtClean="0"/>
              <a:t>•</a:t>
            </a:r>
            <a:r>
              <a:rPr lang="ru-RU" sz="1600" dirty="0" smtClean="0"/>
              <a:t>ЕФРЕЙТОР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 smtClean="0"/>
              <a:t>•СЛУЖИЛ В СТР.ЧАСТЯХ 1944-1945 УЧАСТВОВАЛ В БОЕВЫХ ДЕЙСТВИЯХ.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5754" y="4581126"/>
            <a:ext cx="401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1600" dirty="0" smtClean="0">
              <a:solidFill>
                <a:prstClr val="black"/>
              </a:solidFill>
            </a:endParaRPr>
          </a:p>
          <a:p>
            <a:pPr lvl="0"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2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39381" y="333625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908720"/>
            <a:ext cx="403244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ЧЕЧЕВИЦИН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НИКОЛАЙ ФЕДОРОВИЧ 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РОДИЛАСЬ  </a:t>
            </a:r>
            <a:r>
              <a:rPr lang="ru-RU" sz="1400" dirty="0"/>
              <a:t>В </a:t>
            </a:r>
            <a:r>
              <a:rPr lang="ru-RU" sz="1400" dirty="0" smtClean="0"/>
              <a:t>1926Г.,Д.ВЕРХНЯЯ ЕСАУЛОВКА МАНСКОГО Р-ОНА.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МАНСКИМ </a:t>
            </a:r>
            <a:r>
              <a:rPr lang="ru-RU" sz="1400" dirty="0" smtClean="0"/>
              <a:t>РВК  В </a:t>
            </a:r>
            <a:r>
              <a:rPr lang="ru-RU" sz="1400" dirty="0" smtClean="0"/>
              <a:t>НОЯБРЕ 1943Г.</a:t>
            </a:r>
            <a:endParaRPr lang="ru-RU" sz="1400" dirty="0"/>
          </a:p>
          <a:p>
            <a:r>
              <a:rPr lang="ru-RU" sz="1400" dirty="0" smtClean="0"/>
              <a:t>• </a:t>
            </a:r>
            <a:r>
              <a:rPr lang="ru-RU" sz="1400" dirty="0" smtClean="0"/>
              <a:t> РЯДОВОЙ.</a:t>
            </a:r>
            <a:endParaRPr lang="ru-RU" sz="1400" dirty="0" smtClean="0"/>
          </a:p>
          <a:p>
            <a:r>
              <a:rPr lang="ru-RU" sz="1400" dirty="0" smtClean="0"/>
              <a:t>•СЛУЖИЛ  В </a:t>
            </a:r>
            <a:r>
              <a:rPr lang="ru-RU" sz="1400" dirty="0" smtClean="0"/>
              <a:t>1134-М СТР. ПОЛКУ. БЫЛ НА 3-М БЕЛОРУССКОМ ФРОНТЕ, МАРТ-АВГУСТ 1944Г.           УЧАСТВОВАЛ  В НАСТУПАТЕЛЬНОЙ  ОПЕРАЦИИ        «БАГРАТИОН» 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8716" y="4562956"/>
            <a:ext cx="401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1600" dirty="0" smtClean="0">
              <a:solidFill>
                <a:prstClr val="black"/>
              </a:solidFill>
            </a:endParaRPr>
          </a:p>
          <a:p>
            <a:pPr lvl="0"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35" y="360563"/>
            <a:ext cx="37147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0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39381" y="333625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764704"/>
            <a:ext cx="403244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ЧИКОВ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ГЕОРГИЙ ЕВСТИГНЕЕВИЧ 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РОДИЛАСЬ  </a:t>
            </a:r>
            <a:r>
              <a:rPr lang="ru-RU" sz="1400" dirty="0"/>
              <a:t>В </a:t>
            </a:r>
            <a:r>
              <a:rPr lang="ru-RU" sz="1400" dirty="0" smtClean="0"/>
              <a:t>1924Г.,Д.ВЕРХНЯЯ ЕСАУЛОВКА  МАНСКОГО Р-ОНА.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  МАНСКИМ </a:t>
            </a:r>
            <a:r>
              <a:rPr lang="ru-RU" sz="1400" dirty="0" smtClean="0"/>
              <a:t>РВК  В </a:t>
            </a:r>
            <a:r>
              <a:rPr lang="ru-RU" sz="1400" dirty="0" smtClean="0"/>
              <a:t>АВГУСТЕ 1942Г.</a:t>
            </a:r>
            <a:endParaRPr lang="ru-RU" sz="1400" dirty="0"/>
          </a:p>
          <a:p>
            <a:r>
              <a:rPr lang="ru-RU" sz="1400" dirty="0" smtClean="0"/>
              <a:t>• </a:t>
            </a:r>
            <a:r>
              <a:rPr lang="ru-RU" sz="1400" dirty="0" smtClean="0"/>
              <a:t> МЛ.ЛЕЙТИНАНТ,КОМ-Р ВЗВОДА.</a:t>
            </a:r>
            <a:endParaRPr lang="ru-RU" sz="1400" dirty="0" smtClean="0"/>
          </a:p>
          <a:p>
            <a:r>
              <a:rPr lang="ru-RU" sz="1400" dirty="0" smtClean="0"/>
              <a:t>•СЛУЖИЛ  В </a:t>
            </a:r>
            <a:r>
              <a:rPr lang="ru-RU" sz="1400" dirty="0" smtClean="0"/>
              <a:t>5-Й,17-Й СТР. ДИВИЗИЯХ. БЫЛ НА ЦЕНТРАЛЬНОМ,2-М БЕЛОРУССКОМ ФРОНТАХ,АПРЕЛЬ 1943- ФЕВРАЛЬ 1945.                      УЧАСТВОВАЛ В БЕЛОРУССКОМ,ВОСТОЧНО- ПРУССКОЙ  НАСТУПАТЕЛЬНЫХ ОПЕРАЦИЯХ.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8716" y="4562956"/>
            <a:ext cx="401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1600" dirty="0" smtClean="0">
              <a:solidFill>
                <a:prstClr val="black"/>
              </a:solidFill>
            </a:endParaRPr>
          </a:p>
          <a:p>
            <a:pPr lvl="0"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80" y="388411"/>
            <a:ext cx="3103563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4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39381" y="333625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ЧАНЧИКОВА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ПРАСКОВЬЯ ИВАНОВНА 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РОДИЛАСЬ  </a:t>
            </a:r>
            <a:r>
              <a:rPr lang="ru-RU" sz="1400" dirty="0"/>
              <a:t>В </a:t>
            </a:r>
            <a:r>
              <a:rPr lang="ru-RU" sz="1400" dirty="0" smtClean="0"/>
              <a:t>1922Г.,С.ШАЛИНСКОЕ  МАНСКОГО Р-ОНА.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ПРИЗВАНА  МАНСКИМ </a:t>
            </a:r>
            <a:r>
              <a:rPr lang="ru-RU" sz="1400" dirty="0" smtClean="0"/>
              <a:t>РВК  В </a:t>
            </a:r>
            <a:r>
              <a:rPr lang="ru-RU" sz="1400" dirty="0" smtClean="0"/>
              <a:t>ИЮНЕ 1944Г.</a:t>
            </a:r>
            <a:endParaRPr lang="ru-RU" sz="1400" dirty="0"/>
          </a:p>
          <a:p>
            <a:r>
              <a:rPr lang="ru-RU" sz="1400" dirty="0" smtClean="0"/>
              <a:t>• </a:t>
            </a:r>
            <a:r>
              <a:rPr lang="ru-RU" sz="1400" dirty="0" smtClean="0"/>
              <a:t> РЯДОВОЙ.</a:t>
            </a:r>
            <a:endParaRPr lang="ru-RU" sz="1400" dirty="0" smtClean="0"/>
          </a:p>
          <a:p>
            <a:r>
              <a:rPr lang="ru-RU" sz="1400" dirty="0" smtClean="0"/>
              <a:t>•СЛУЖИЛ  В </a:t>
            </a:r>
            <a:r>
              <a:rPr lang="ru-RU" sz="1400" dirty="0" smtClean="0"/>
              <a:t>121-М ОТД.ДОРОЖНО-ЭКСПЛУАТ.  БАТАЛЬОНЕ 1944-1945Г.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3327527"/>
            <a:ext cx="391728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ЧАНЧИКОВ </a:t>
            </a:r>
            <a:endParaRPr lang="ru-RU" b="1" dirty="0" smtClean="0"/>
          </a:p>
          <a:p>
            <a:pPr algn="ctr"/>
            <a:r>
              <a:rPr lang="ru-RU" b="1" dirty="0" smtClean="0"/>
              <a:t>СТЕПАН  ВАСИЛЬЕВИЧ 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1913Г.,С.ШАЛИНСКОЕ МАНСКОГО РАЙОНА.                                          </a:t>
            </a:r>
            <a:endParaRPr lang="ru-RU" sz="1600" dirty="0" smtClean="0"/>
          </a:p>
          <a:p>
            <a:r>
              <a:rPr lang="ru-RU" sz="1600" dirty="0" smtClean="0"/>
              <a:t>• ПРИЗВАН </a:t>
            </a:r>
            <a:r>
              <a:rPr lang="ru-RU" sz="1600" dirty="0" smtClean="0"/>
              <a:t>В АВГУСТЕ 1943Г.,МАНСКИМ РВК.  </a:t>
            </a:r>
            <a:endParaRPr lang="ru-RU" sz="1600" dirty="0"/>
          </a:p>
          <a:p>
            <a:r>
              <a:rPr lang="ru-RU" sz="1600" dirty="0" smtClean="0"/>
              <a:t>• РЯДОВОЙ.                                                       СЛУЖИЛ В 337-М СТР,186-М ЗЕН.АРТ. ПОЛКАХ 1943-1945Г.</a:t>
            </a:r>
            <a:endParaRPr lang="ru-RU" sz="1600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2492896"/>
            <a:ext cx="399766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ЧЕРНЕНКО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ТЕРЕНТИЙ МАКАРОВИЧ </a:t>
            </a:r>
            <a:endParaRPr lang="ru-RU" sz="2000" b="1" dirty="0" smtClean="0"/>
          </a:p>
          <a:p>
            <a:r>
              <a:rPr lang="ru-RU" sz="1600" dirty="0" smtClean="0"/>
              <a:t>• РОДИЛСЯ В </a:t>
            </a:r>
            <a:r>
              <a:rPr lang="ru-RU" sz="1600" dirty="0" smtClean="0"/>
              <a:t>1911Г.,Д.КУБЕИНКА МАНСКОГО  Р-ОНА.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</a:t>
            </a:r>
            <a:r>
              <a:rPr lang="ru-RU" sz="1600" dirty="0" smtClean="0"/>
              <a:t>АВГУСТЕ   1941Г</a:t>
            </a:r>
            <a:r>
              <a:rPr lang="ru-RU" sz="1600" dirty="0" smtClean="0"/>
              <a:t>.,МАНСКИМ РВК.</a:t>
            </a:r>
          </a:p>
          <a:p>
            <a:r>
              <a:rPr lang="ru-RU" sz="1600" dirty="0" smtClean="0"/>
              <a:t>•СЕРЖАНТ,КОМ-Р ОТДЕЛЕНИЯ СВЯЗИ.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 smtClean="0"/>
              <a:t>СЛУЖИЛ В ОТД.ЛЫЖНОЙ БАТАЛЬОНЕ, 426-Й РОТЕ СВЯЗИ,ОКТЯБРЬ 1941- 1945Г.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ЧАНЧИКОВ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ГРИГОРИЙ  ИВАНОВИЧ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</a:t>
            </a:r>
            <a:r>
              <a:rPr lang="ru-RU" sz="1600" dirty="0" smtClean="0"/>
              <a:t>1917Г.,С.ШАЛИНСКОЕ  МАНСКОГО  РАЙОНА.</a:t>
            </a:r>
            <a:endParaRPr lang="ru-RU" sz="1600" dirty="0" smtClean="0"/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</a:t>
            </a:r>
            <a:r>
              <a:rPr lang="ru-RU" sz="1600" dirty="0" smtClean="0"/>
              <a:t>ИЮНЕ  1941Г.,МАНСКИМ РВК.  </a:t>
            </a:r>
            <a:endParaRPr lang="ru-RU" sz="1600" dirty="0"/>
          </a:p>
          <a:p>
            <a:r>
              <a:rPr lang="ru-RU" sz="1600" dirty="0" smtClean="0"/>
              <a:t>•</a:t>
            </a:r>
            <a:r>
              <a:rPr lang="ru-RU" sz="1600" dirty="0" smtClean="0"/>
              <a:t>СЕРЖАНТ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 smtClean="0"/>
              <a:t>•СЛУЖИЛ В 617-М ЗЕН.АРТ.ПОЛКУ 1941-1945.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8716" y="4562956"/>
            <a:ext cx="401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1600" dirty="0" smtClean="0">
              <a:solidFill>
                <a:prstClr val="black"/>
              </a:solidFill>
            </a:endParaRPr>
          </a:p>
          <a:p>
            <a:pPr lvl="0"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7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39381" y="333625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ЧИЧИН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СТЕПАН СТЕПАНОВИЧ 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РОДИЛАСЬ  </a:t>
            </a:r>
            <a:r>
              <a:rPr lang="ru-RU" sz="1400" dirty="0"/>
              <a:t>В </a:t>
            </a:r>
            <a:r>
              <a:rPr lang="ru-RU" sz="1400" dirty="0" smtClean="0"/>
              <a:t>1923Г.,Д.СОСНОВКА  МАНСКОГО Р-ОНА.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ПРИЗВАНА  МАНСКИМ </a:t>
            </a:r>
            <a:r>
              <a:rPr lang="ru-RU" sz="1400" dirty="0" smtClean="0"/>
              <a:t>РВК  В </a:t>
            </a:r>
            <a:r>
              <a:rPr lang="ru-RU" sz="1400" dirty="0" smtClean="0"/>
              <a:t>ДЕКАБРЕ 1941Г.</a:t>
            </a:r>
            <a:endParaRPr lang="ru-RU" sz="1400" dirty="0"/>
          </a:p>
          <a:p>
            <a:r>
              <a:rPr lang="ru-RU" sz="1400" dirty="0" smtClean="0"/>
              <a:t>• </a:t>
            </a:r>
            <a:r>
              <a:rPr lang="ru-RU" sz="1400" dirty="0" smtClean="0"/>
              <a:t> РЯДОВОЙ.</a:t>
            </a:r>
            <a:endParaRPr lang="ru-RU" sz="1400" dirty="0" smtClean="0"/>
          </a:p>
          <a:p>
            <a:r>
              <a:rPr lang="ru-RU" sz="1400" dirty="0" smtClean="0"/>
              <a:t>•СЛУЖИЛ  В </a:t>
            </a:r>
            <a:r>
              <a:rPr lang="ru-RU" sz="1400" dirty="0" smtClean="0"/>
              <a:t>449-М РОТЕ СВЯЗИ 1942- ФЕВРАЛЬ 1944Г.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3327527"/>
            <a:ext cx="391728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ЧИЧИН </a:t>
            </a:r>
            <a:endParaRPr lang="ru-RU" b="1" dirty="0" smtClean="0"/>
          </a:p>
          <a:p>
            <a:pPr algn="ctr"/>
            <a:r>
              <a:rPr lang="ru-RU" b="1" dirty="0" smtClean="0"/>
              <a:t>ВЛАДИМИР АЛЕКСАНДРОВИЧ 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1923Г.,Д.СОСНОВКА МАНСКОГО РАЙОНА.                                          </a:t>
            </a:r>
            <a:endParaRPr lang="ru-RU" sz="1600" dirty="0" smtClean="0"/>
          </a:p>
          <a:p>
            <a:r>
              <a:rPr lang="ru-RU" sz="1600" dirty="0" smtClean="0"/>
              <a:t>• ПРИЗВАН </a:t>
            </a:r>
            <a:r>
              <a:rPr lang="ru-RU" sz="1600" dirty="0" smtClean="0"/>
              <a:t>В ДЕКАБРЕ  1941Г.,МАНСКИМ РВК.  </a:t>
            </a:r>
            <a:endParaRPr lang="ru-RU" sz="1600" dirty="0"/>
          </a:p>
          <a:p>
            <a:r>
              <a:rPr lang="ru-RU" sz="1600" dirty="0" smtClean="0"/>
              <a:t>• РЯДОВОЙ,РАДИОТЕЛЕГРАФИСТ.                                                       СЛУЖИЛ В 173-М АРТ.ПОЛКУ, МАЙ –ДЕКАБРЬ 1942Г.  </a:t>
            </a:r>
            <a:endParaRPr lang="ru-RU" sz="1600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2492896"/>
            <a:ext cx="399766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ШАШКОВ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НИКОЛАЙ  ФЕДОРОВИЧ </a:t>
            </a:r>
            <a:endParaRPr lang="ru-RU" sz="2000" b="1" dirty="0" smtClean="0"/>
          </a:p>
          <a:p>
            <a:r>
              <a:rPr lang="ru-RU" sz="1600" dirty="0" smtClean="0"/>
              <a:t>• РОДИЛСЯ В </a:t>
            </a:r>
            <a:r>
              <a:rPr lang="ru-RU" sz="1600" dirty="0" smtClean="0"/>
              <a:t>1926Г.,МАНСКИЙ  Р-ОН.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</a:t>
            </a:r>
            <a:r>
              <a:rPr lang="ru-RU" sz="1600" dirty="0" smtClean="0"/>
              <a:t>НОЯБРЕ  1943Г</a:t>
            </a:r>
            <a:r>
              <a:rPr lang="ru-RU" sz="1600" dirty="0" smtClean="0"/>
              <a:t>.,МАНСКИМ РВК.</a:t>
            </a:r>
          </a:p>
          <a:p>
            <a:r>
              <a:rPr lang="ru-RU" sz="1600" dirty="0" smtClean="0"/>
              <a:t>•ГВ.РЯДОВОЙ.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 smtClean="0"/>
              <a:t>СЛУЖИЛ В СТР.ЧАСТЯХ 1944-1945Г.              УЧАСТВОВАЛ  В БОЕВЫХ ДЕЙСТВИЯХ.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ЧИКОВ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НИКИТА ЯКОВЛЕВИЧ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</a:t>
            </a:r>
            <a:r>
              <a:rPr lang="ru-RU" sz="1600" dirty="0" smtClean="0"/>
              <a:t>1911Г.,Д.ВЕРХНЯЯ ЕСАУЛОВКА  МАНСКОГО  РАЙОНА.</a:t>
            </a:r>
            <a:endParaRPr lang="ru-RU" sz="1600" dirty="0" smtClean="0"/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</a:t>
            </a:r>
            <a:r>
              <a:rPr lang="ru-RU" sz="1600" dirty="0" smtClean="0"/>
              <a:t>ИЮЛЕ  1941Г.,МАНСКИМ РВК.  </a:t>
            </a:r>
            <a:endParaRPr lang="ru-RU" sz="1600" dirty="0"/>
          </a:p>
          <a:p>
            <a:r>
              <a:rPr lang="ru-RU" sz="1600" dirty="0" smtClean="0"/>
              <a:t>•</a:t>
            </a:r>
            <a:r>
              <a:rPr lang="ru-RU" sz="1600" dirty="0" smtClean="0"/>
              <a:t>РЯДОВОЙ,ТЕЛЕФОНИСТ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 smtClean="0"/>
              <a:t>•СЛУЖИЛ В 51-Й ОТД.ЭКСПЛУАТ. РОТЕ,167-М ОТД.БАТАЛЬОНЕ СВЯЗИ,АВГУСТ 1942-1945Г.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4426" y="4631943"/>
            <a:ext cx="401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1600" dirty="0" smtClean="0">
              <a:solidFill>
                <a:prstClr val="black"/>
              </a:solidFill>
            </a:endParaRPr>
          </a:p>
          <a:p>
            <a:pPr lvl="0"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9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39381" y="333625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54526" y="674498"/>
            <a:ext cx="399766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ЧИЧИН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СЕРГЕЙ СТЕПАНОВИЧ </a:t>
            </a:r>
            <a:endParaRPr lang="ru-RU" sz="2000" b="1" dirty="0" smtClean="0"/>
          </a:p>
          <a:p>
            <a:r>
              <a:rPr lang="ru-RU" sz="1600" dirty="0" smtClean="0"/>
              <a:t>• РОДИЛСЯ В </a:t>
            </a:r>
            <a:r>
              <a:rPr lang="ru-RU" sz="1600" dirty="0" smtClean="0"/>
              <a:t>1918Г.,Д.СОСНОВКА МАНСКОГО  Р-ОНА.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</a:t>
            </a:r>
            <a:r>
              <a:rPr lang="ru-RU" sz="1600" dirty="0" smtClean="0"/>
              <a:t>1942Г.,ПАРТИЗАНСКИМ  </a:t>
            </a:r>
            <a:r>
              <a:rPr lang="ru-RU" sz="1600" dirty="0" smtClean="0"/>
              <a:t>РВК.</a:t>
            </a:r>
          </a:p>
          <a:p>
            <a:r>
              <a:rPr lang="ru-RU" sz="1600" dirty="0" smtClean="0"/>
              <a:t>•СТ.ЛЕЙТИНАНТ.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 smtClean="0"/>
              <a:t>39 СТР.ПОЛК,4 СТР.ПОЛК  ДИВИЗИИ.           25 СТР. ПОЛК, 5 УДАРНАЯ АРМИЯ МОСКОВСКИЙ ВОЕННЫЙ ОКРУГ.                      НАГРАДЫ: МЕДАЛЬ  ЗА БОЕВЫЕ ЗАСЛУГИ 2.   ОРДЕН КРАСНОЙ ЗВЕЗДЫ 2.                                ОРДЕН ОТЕЧЕСТВЕННОЙ ВОЙНЫ 2 СТ.           МЕДАЛЬ ЗА ПОБЕДУ НАД ГЕРМАНИЕЙ В ВЕЛИКОЙ ОТЕЧЕСТВЕННОЙ ВОЙНЕ 1941-1945Г.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4426" y="4631943"/>
            <a:ext cx="401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1600" dirty="0" smtClean="0">
              <a:solidFill>
                <a:prstClr val="black"/>
              </a:solidFill>
            </a:endParaRPr>
          </a:p>
          <a:p>
            <a:pPr lvl="0"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73" y="336519"/>
            <a:ext cx="330517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8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39381" y="333625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ШЕВЦОВА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АННА ТЕРЕНТЬЕВНА 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РОДИЛАСЬ  </a:t>
            </a:r>
            <a:r>
              <a:rPr lang="ru-RU" sz="1400" dirty="0"/>
              <a:t>В </a:t>
            </a:r>
            <a:r>
              <a:rPr lang="ru-RU" sz="1400" dirty="0" smtClean="0"/>
              <a:t>1923Г.,С.ВЕРХНЕШАЛИНСКОЕ  МАНСКОГО Р-ОНА.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ПРИЗВАНА  МАНСКИМ </a:t>
            </a:r>
            <a:r>
              <a:rPr lang="ru-RU" sz="1400" dirty="0" smtClean="0"/>
              <a:t>РВК  В </a:t>
            </a:r>
            <a:r>
              <a:rPr lang="ru-RU" sz="1400" dirty="0" smtClean="0"/>
              <a:t>ДЕКАБРЕ 1942Г.</a:t>
            </a:r>
            <a:endParaRPr lang="ru-RU" sz="1400" dirty="0"/>
          </a:p>
          <a:p>
            <a:r>
              <a:rPr lang="ru-RU" sz="1400" dirty="0" smtClean="0"/>
              <a:t>• </a:t>
            </a:r>
            <a:r>
              <a:rPr lang="ru-RU" sz="1400" dirty="0" smtClean="0"/>
              <a:t> СЕРЖАНТ.</a:t>
            </a:r>
            <a:endParaRPr lang="ru-RU" sz="1400" dirty="0" smtClean="0"/>
          </a:p>
          <a:p>
            <a:r>
              <a:rPr lang="ru-RU" sz="1400" dirty="0" smtClean="0"/>
              <a:t>•СЛУЖИЛ  В </a:t>
            </a:r>
            <a:r>
              <a:rPr lang="ru-RU" sz="1400" dirty="0" smtClean="0"/>
              <a:t>126-М ОТД. ЗЕН.АРТ.ДИВИЗИИ 1943-1945Г.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3327527"/>
            <a:ext cx="391728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ШЕВЦОВ </a:t>
            </a:r>
            <a:endParaRPr lang="ru-RU" b="1" dirty="0" smtClean="0"/>
          </a:p>
          <a:p>
            <a:pPr algn="ctr"/>
            <a:r>
              <a:rPr lang="ru-RU" b="1" dirty="0" smtClean="0"/>
              <a:t>НИКОЛАЙ ТЕРЕНТЬЕВИЧ 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 smtClean="0"/>
              <a:t> 1921Г.,С.ВЕРХНЕШАЛИНСКОЕ МАНСКОГО РАЙОНА.                                          </a:t>
            </a:r>
            <a:endParaRPr lang="ru-RU" sz="1600" dirty="0" smtClean="0"/>
          </a:p>
          <a:p>
            <a:r>
              <a:rPr lang="ru-RU" sz="1600" dirty="0" smtClean="0"/>
              <a:t>• ПРИЗВАН </a:t>
            </a:r>
            <a:r>
              <a:rPr lang="ru-RU" sz="1600" dirty="0" smtClean="0"/>
              <a:t>В ОКТЯБРЕ 1940Г.,МАНСКИМ РВК.  </a:t>
            </a:r>
            <a:endParaRPr lang="ru-RU" sz="1600" dirty="0"/>
          </a:p>
          <a:p>
            <a:r>
              <a:rPr lang="ru-RU" sz="1600" dirty="0" smtClean="0"/>
              <a:t>• СЕРЖАНТ,КОМ-Р ОТДЕЛЕНИЯ.                                                       СЛУЖИЛ В 128-М ГВ.СТР. ПОЛКУ,44-Й ГВ. СТР.ДИВИЗИИ 1942-1945Г.</a:t>
            </a:r>
            <a:endParaRPr lang="ru-RU" sz="1600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2492896"/>
            <a:ext cx="39976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ШПАКОВ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ВАСИЛИЙ АНДРЕЕВИЧ </a:t>
            </a:r>
            <a:endParaRPr lang="ru-RU" sz="2000" b="1" dirty="0" smtClean="0"/>
          </a:p>
          <a:p>
            <a:r>
              <a:rPr lang="ru-RU" sz="1600" dirty="0" smtClean="0"/>
              <a:t>• РОДИЛСЯ В </a:t>
            </a:r>
            <a:r>
              <a:rPr lang="ru-RU" sz="1600" dirty="0" smtClean="0"/>
              <a:t>1914Г.,Д.КУБЕИНКА МАНСКОГО  Р-ОНА.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</a:t>
            </a:r>
            <a:r>
              <a:rPr lang="ru-RU" sz="1600" dirty="0" smtClean="0"/>
              <a:t>МАЕ  1941Г</a:t>
            </a:r>
            <a:r>
              <a:rPr lang="ru-RU" sz="1600" dirty="0" smtClean="0"/>
              <a:t>.,МАНСКИМ РВК.</a:t>
            </a:r>
          </a:p>
          <a:p>
            <a:r>
              <a:rPr lang="ru-RU" sz="1600" dirty="0" smtClean="0"/>
              <a:t>•РЯДОВОЙ.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 smtClean="0"/>
              <a:t>СЛУЖИЛ В 421-М СТР. ПОЛКУ 119-Й СТР.   ДИВИЗИИ.БЫЛ НА КАЛИНИНСКОМ ФРОНТЕ, ОКТЯБРЬ 1941Г. УЧАСТВОВАЛ В БИТВЕ ПОД МОСКВОЙ. 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ШЕВНИН 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ИВАН  МАКСИМОВИЧ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</a:t>
            </a:r>
            <a:r>
              <a:rPr lang="ru-RU" sz="1600" dirty="0" smtClean="0"/>
              <a:t>1920Г.,С.ШАЛИНСКОЕ МАНСКОГО  РАЙОНА.</a:t>
            </a:r>
            <a:endParaRPr lang="ru-RU" sz="1600" dirty="0" smtClean="0"/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</a:t>
            </a:r>
            <a:r>
              <a:rPr lang="ru-RU" sz="1600" dirty="0" smtClean="0"/>
              <a:t>ОКТЯБРЕ  1940Г.,МАНСКИМ РВК.  </a:t>
            </a:r>
            <a:endParaRPr lang="ru-RU" sz="1600" dirty="0"/>
          </a:p>
          <a:p>
            <a:r>
              <a:rPr lang="ru-RU" sz="1600" dirty="0" smtClean="0"/>
              <a:t>•</a:t>
            </a:r>
            <a:r>
              <a:rPr lang="ru-RU" sz="1600" dirty="0" smtClean="0"/>
              <a:t>РЯДОВОЙ,ШОФЕР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 smtClean="0"/>
              <a:t>•СЛУЖИЛ В 468-М АРТ.ПОЛКУ,143-Й АРТ. БРИГАДЕ,ФЕВРАЛЬ 1942-1945Г.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4426" y="4631943"/>
            <a:ext cx="401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1600" dirty="0" smtClean="0">
              <a:solidFill>
                <a:prstClr val="black"/>
              </a:solidFill>
            </a:endParaRPr>
          </a:p>
          <a:p>
            <a:pPr lvl="0"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0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39381" y="333625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3563888" y="620688"/>
            <a:ext cx="504056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ШПАКОВ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МИХАИЛ  ИВАНОВИЧ 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РОДИЛАСЬ  </a:t>
            </a:r>
            <a:r>
              <a:rPr lang="ru-RU" sz="1400" dirty="0"/>
              <a:t>В </a:t>
            </a:r>
            <a:r>
              <a:rPr lang="ru-RU" sz="1400" dirty="0" smtClean="0"/>
              <a:t>1924Г.,Д.КУБЕИНКА  МАНСКОГО Р-ОНА.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ПРИЗВАНА  МАНСКИМ </a:t>
            </a:r>
            <a:r>
              <a:rPr lang="ru-RU" sz="1400" dirty="0" smtClean="0"/>
              <a:t>РВК  В </a:t>
            </a:r>
            <a:r>
              <a:rPr lang="ru-RU" sz="1400" dirty="0" smtClean="0"/>
              <a:t>МАЕ  1943Г.</a:t>
            </a:r>
            <a:endParaRPr lang="ru-RU" sz="1400" dirty="0"/>
          </a:p>
          <a:p>
            <a:r>
              <a:rPr lang="ru-RU" sz="1400" dirty="0" smtClean="0"/>
              <a:t>• </a:t>
            </a:r>
            <a:r>
              <a:rPr lang="ru-RU" sz="1400" dirty="0" smtClean="0"/>
              <a:t> РЯДОВОЙ.</a:t>
            </a:r>
            <a:endParaRPr lang="ru-RU" sz="1400" dirty="0" smtClean="0"/>
          </a:p>
          <a:p>
            <a:r>
              <a:rPr lang="ru-RU" sz="1400" dirty="0" smtClean="0"/>
              <a:t>•СЛУЖИЛ  В </a:t>
            </a:r>
            <a:r>
              <a:rPr lang="ru-RU" sz="1400" dirty="0" smtClean="0"/>
              <a:t>222-М  ГВ.СТ.ПОЛКУ 72-Й ГВ.СТР. ДИВИЗИИ, ИЮНЬ- ОКТЯБРЬ 1943Г.                                                                                             НАГДАДЫ: ОРДЕН КРАСНОЙ ЗВЕЗДЫ.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4426" y="4631943"/>
            <a:ext cx="401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1600" dirty="0" smtClean="0">
              <a:solidFill>
                <a:prstClr val="black"/>
              </a:solidFill>
            </a:endParaRPr>
          </a:p>
          <a:p>
            <a:pPr lvl="0"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2" y="333625"/>
            <a:ext cx="25527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5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27584" y="412237"/>
            <a:ext cx="3960439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АНЦИФЕРОВ 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МИХАИЛ ИВАНОВИЧ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1909 Г., С.ШАЛИНСКОЕ, МАНСКОГО Р-ОНА.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1941 Г., МАНСКИЙ РВК</a:t>
            </a:r>
          </a:p>
          <a:p>
            <a:r>
              <a:rPr lang="ru-RU" dirty="0"/>
              <a:t>• </a:t>
            </a:r>
            <a:r>
              <a:rPr lang="ru-RU" dirty="0" smtClean="0"/>
              <a:t>ЕФРЕЙТОР, СТ. ТЕЛЕФОНИСТ.</a:t>
            </a:r>
            <a:endParaRPr lang="ru-RU" dirty="0"/>
          </a:p>
          <a:p>
            <a:r>
              <a:rPr lang="ru-RU" dirty="0" smtClean="0"/>
              <a:t>•СЛУЖИЛ В 542-м , АРТ. ПОЛКУ.        БЫЛ НА ЗАПОДНОМ, 3-М БЕЛОРУССКОМ ФРОНТАХ 1941- 1945.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16016" y="404664"/>
            <a:ext cx="403244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АНЦИФЕРОВ  </a:t>
            </a:r>
            <a:endParaRPr lang="ru-RU" sz="2000" b="1" dirty="0"/>
          </a:p>
          <a:p>
            <a:pPr algn="ctr"/>
            <a:r>
              <a:rPr lang="ru-RU" sz="2000" b="1" dirty="0" smtClean="0"/>
              <a:t>НИКОЛАЙ ИВАНОВИЧ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1912 г</a:t>
            </a:r>
            <a:r>
              <a:rPr lang="ru-RU" dirty="0"/>
              <a:t>., </a:t>
            </a:r>
            <a:r>
              <a:rPr lang="ru-RU" dirty="0" smtClean="0"/>
              <a:t>С.ШАЛИНСКОЕ, МАНСКОГО Р-Н 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МАЕ </a:t>
            </a:r>
            <a:r>
              <a:rPr lang="ru-RU" dirty="0"/>
              <a:t>1941 Г.</a:t>
            </a:r>
          </a:p>
          <a:p>
            <a:r>
              <a:rPr lang="ru-RU" dirty="0"/>
              <a:t>• </a:t>
            </a:r>
            <a:r>
              <a:rPr lang="ru-RU" dirty="0" smtClean="0"/>
              <a:t>МЛ. СЕРЖАНТ.</a:t>
            </a:r>
            <a:endParaRPr lang="ru-RU" dirty="0"/>
          </a:p>
          <a:p>
            <a:r>
              <a:rPr lang="ru-RU" dirty="0" smtClean="0"/>
              <a:t>•СЛУЖИЛ В 349-М,930-М АРТ., 707-М СТР. ПОЛКАХ. БЫЛ НА ЗАПОДНОМ,КАЛИНИНСКОМ,1-М ПРИБОЛТИЙСКОМ,1-  ДАЛЬНЕВОСТОЧНОМ ФРОНТАХ, 1941- СЕНТЯБРЬ 1945.. УЧАСТВОВАЛ В БИТВЕ ПОД МОСКВОЙ.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755576" y="3123550"/>
            <a:ext cx="388843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АНЦИФЕРОВ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МИХАИЛ ФЕДОРОВИЧ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1915 г. С.ШАЛИНСКОЕ, МАНСКОГО Р-НА.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1941 Г., МАНСКИЙ РВК</a:t>
            </a:r>
          </a:p>
          <a:p>
            <a:r>
              <a:rPr lang="ru-RU" dirty="0"/>
              <a:t>• </a:t>
            </a:r>
            <a:r>
              <a:rPr lang="ru-RU" dirty="0" smtClean="0"/>
              <a:t>РЯДОВОЙ, ЗВУКОМЕТРИСТ, ШОФЕР.</a:t>
            </a:r>
            <a:endParaRPr lang="ru-RU" dirty="0"/>
          </a:p>
          <a:p>
            <a:r>
              <a:rPr lang="ru-RU" dirty="0" smtClean="0"/>
              <a:t>•СЛУЖИЛ В 542- М АРТ. ПОЛКУ,831-М ОТД.РАЗВЕД.АРТ.ДИВИЗИОНЕ,19-Й ГВ. АРТ. БРИГАДЕ,  1941-1945Г.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60032" y="4221088"/>
            <a:ext cx="396043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АНЦИФЕРОВ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СЕРГЕЙ СЕРГЕЕВИЧ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1921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ПРИЗВАН 13.04.1940г,МАНСКИМ РВК   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КРАСНОАРМЕЕЦ.</a:t>
            </a:r>
            <a:endParaRPr lang="ru-RU" dirty="0"/>
          </a:p>
          <a:p>
            <a:r>
              <a:rPr lang="ru-RU" dirty="0" smtClean="0"/>
              <a:t>•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17018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39381" y="333625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ЮДИН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ИВАН  МИХАЙЛОВИЧ 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РОДИЛАСЬ  </a:t>
            </a:r>
            <a:r>
              <a:rPr lang="ru-RU" sz="1400" dirty="0"/>
              <a:t>В </a:t>
            </a:r>
            <a:r>
              <a:rPr lang="ru-RU" sz="1400" dirty="0" smtClean="0"/>
              <a:t>1922Г.,Д.КАЗАНЧЕЖ  МАНСКОГО Р-ОНА.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ПРИЗВАНА  МАНСКИМ </a:t>
            </a:r>
            <a:r>
              <a:rPr lang="ru-RU" sz="1400" dirty="0" smtClean="0"/>
              <a:t>РВК  В </a:t>
            </a:r>
            <a:r>
              <a:rPr lang="ru-RU" sz="1400" dirty="0" smtClean="0"/>
              <a:t>НОЯБРЕ  1941Г.</a:t>
            </a:r>
            <a:endParaRPr lang="ru-RU" sz="1400" dirty="0"/>
          </a:p>
          <a:p>
            <a:r>
              <a:rPr lang="ru-RU" sz="1400" dirty="0" smtClean="0"/>
              <a:t>• </a:t>
            </a:r>
            <a:r>
              <a:rPr lang="ru-RU" sz="1400" dirty="0" smtClean="0"/>
              <a:t> РЯДОВОЙ.</a:t>
            </a:r>
            <a:endParaRPr lang="ru-RU" sz="1400" dirty="0" smtClean="0"/>
          </a:p>
          <a:p>
            <a:r>
              <a:rPr lang="ru-RU" sz="1400" dirty="0" smtClean="0"/>
              <a:t>•СЛУЖИЛ  В </a:t>
            </a:r>
            <a:r>
              <a:rPr lang="ru-RU" sz="1400" dirty="0" smtClean="0"/>
              <a:t>1-Й ГВ. СТР. ДИВИЗИИ, 25-Й ОТД.РОТЕ  ВНОС, ЯНВАРЬ-ФЕВРАЛЬ 1942, 1943- 1945Г.              УЧАСТВОВАЛ В КОНТРНАСТУПЛЕНИИ ПОД МОСКВОЙ.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3327527"/>
            <a:ext cx="391728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ШПАКОВСКИЙ </a:t>
            </a:r>
            <a:endParaRPr lang="ru-RU" b="1" dirty="0" smtClean="0"/>
          </a:p>
          <a:p>
            <a:pPr algn="ctr"/>
            <a:r>
              <a:rPr lang="ru-RU" b="1" dirty="0" smtClean="0"/>
              <a:t>СТЕПАН АДАМОВИЧ 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 smtClean="0"/>
              <a:t> 1920Г.,Д.СОСНОВКА  МАНСКОГО РАЙОНА.                                          </a:t>
            </a:r>
            <a:endParaRPr lang="ru-RU" sz="1600" dirty="0" smtClean="0"/>
          </a:p>
          <a:p>
            <a:r>
              <a:rPr lang="ru-RU" sz="1600" dirty="0" smtClean="0"/>
              <a:t>• ПРИЗВАН </a:t>
            </a:r>
            <a:r>
              <a:rPr lang="ru-RU" sz="1600" dirty="0" smtClean="0"/>
              <a:t>В   1940Г.,МАНСКИМ РВК.  </a:t>
            </a:r>
            <a:endParaRPr lang="ru-RU" sz="1600" dirty="0"/>
          </a:p>
          <a:p>
            <a:r>
              <a:rPr lang="ru-RU" sz="1600" dirty="0" smtClean="0"/>
              <a:t>• СТ.СЕРЖАНТ.                                                       СЛУЖИЛ В 79-М СТ. ПОЛКУ 1941- ИЮЛЬ 1943Г. УЧАСТВОВАЛ В КУРСКОЙ БИТВЕ.</a:t>
            </a:r>
            <a:endParaRPr lang="ru-RU" sz="1600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2492896"/>
            <a:ext cx="399766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ЮДИН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ГАВРИИЛ ГЕОРГИЕВИЧ </a:t>
            </a:r>
            <a:endParaRPr lang="ru-RU" sz="2000" b="1" dirty="0" smtClean="0"/>
          </a:p>
          <a:p>
            <a:r>
              <a:rPr lang="ru-RU" sz="1600" dirty="0" smtClean="0"/>
              <a:t>• РОДИЛСЯ В </a:t>
            </a:r>
            <a:r>
              <a:rPr lang="ru-RU" sz="1600" dirty="0" smtClean="0"/>
              <a:t>1914Г.,Д.КУБЕИНКА МАНСКОГО  Р-ОНА.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</a:t>
            </a:r>
            <a:r>
              <a:rPr lang="ru-RU" sz="1600" dirty="0" smtClean="0"/>
              <a:t>МАЕ  1941Г</a:t>
            </a:r>
            <a:r>
              <a:rPr lang="ru-RU" sz="1600" dirty="0" smtClean="0"/>
              <a:t>.,МАНСКИМ РВК.</a:t>
            </a:r>
          </a:p>
          <a:p>
            <a:r>
              <a:rPr lang="ru-RU" sz="1600" dirty="0" smtClean="0"/>
              <a:t>•СЕРЖАНТ.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 smtClean="0"/>
              <a:t>СЛУЖИЛ В 257-М ОТД. ЗЕН.АРТ.ДИВИЗИОНЕ. БЫЛ НА КАЛИНИНСКОМ ,3-М БЕЛОРУССКОМ ФРОНТАХ, ОКТЯБРЬ 1941-1945. УЧАСТВОВАЛ В БИТВЕ ПОД МОСКВОЙ,СМОЛЕНСКОЙ,БЕЛОРУССКОЙ,ВОСТОЧНО-ПРУССКОЙ НАСТУПАТЕЛЬНЫХ ОПЕРАЦИЯХ.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ШПАКОВ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ЯКОВ  ПАВЛОВИЧ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</a:t>
            </a:r>
            <a:r>
              <a:rPr lang="ru-RU" sz="1600" dirty="0" smtClean="0"/>
              <a:t>1920Г.,Д.КУБЕИНКА МАНСКОГО  РАЙОНА.</a:t>
            </a:r>
            <a:endParaRPr lang="ru-RU" sz="1600" dirty="0" smtClean="0"/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</a:t>
            </a:r>
            <a:r>
              <a:rPr lang="ru-RU" sz="1600" dirty="0" smtClean="0"/>
              <a:t>ОКТЯБРЕ  1940Г.,Г.КРАСНОЯРСК.  </a:t>
            </a:r>
            <a:endParaRPr lang="ru-RU" sz="1600" dirty="0"/>
          </a:p>
          <a:p>
            <a:r>
              <a:rPr lang="ru-RU" sz="1600" dirty="0" smtClean="0"/>
              <a:t>•</a:t>
            </a:r>
            <a:r>
              <a:rPr lang="ru-RU" sz="1600" dirty="0" smtClean="0"/>
              <a:t>СЕРЖАНТ,КОМ-Р МИНОМ.ОТДЕЛЕНИЯ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 smtClean="0"/>
              <a:t>•СЛУЖИЛ В 105-Й СТР.39 ТАНК.БРИГАДЕ, МАЙ  1942- ФЕВРАЛЬ 1943Г.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4426" y="4631943"/>
            <a:ext cx="401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1600" dirty="0" smtClean="0">
              <a:solidFill>
                <a:prstClr val="black"/>
              </a:solidFill>
            </a:endParaRPr>
          </a:p>
          <a:p>
            <a:pPr lvl="0"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0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39381" y="333625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ЯКОБСОН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ЯН АЛЕКСАНДРОВИЧ </a:t>
            </a:r>
            <a:endParaRPr lang="ru-RU" sz="2000" b="1" dirty="0"/>
          </a:p>
          <a:p>
            <a:r>
              <a:rPr lang="ru-RU" sz="1400" dirty="0"/>
              <a:t>• </a:t>
            </a:r>
            <a:r>
              <a:rPr lang="ru-RU" sz="1400" dirty="0" smtClean="0"/>
              <a:t>РОДИЛАСЬ  </a:t>
            </a:r>
            <a:r>
              <a:rPr lang="ru-RU" sz="1400" dirty="0"/>
              <a:t>В </a:t>
            </a:r>
            <a:r>
              <a:rPr lang="ru-RU" sz="1400" dirty="0" smtClean="0"/>
              <a:t>1913Г.,С.ВЕРХНЕШАЛИНСКОЕ МАНСКОГО Р-ОНА.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ПРИЗВАНА  МАНСКИМ </a:t>
            </a:r>
            <a:r>
              <a:rPr lang="ru-RU" sz="1400" dirty="0" smtClean="0"/>
              <a:t>РВК  В </a:t>
            </a:r>
            <a:r>
              <a:rPr lang="ru-RU" sz="1400" dirty="0" smtClean="0"/>
              <a:t>ИЮНЕ 1943Г.</a:t>
            </a:r>
            <a:endParaRPr lang="ru-RU" sz="1400" dirty="0"/>
          </a:p>
          <a:p>
            <a:r>
              <a:rPr lang="ru-RU" sz="1400" dirty="0" smtClean="0"/>
              <a:t>• </a:t>
            </a:r>
            <a:r>
              <a:rPr lang="ru-RU" sz="1400" dirty="0" smtClean="0"/>
              <a:t> РЯДОВОЙ.</a:t>
            </a:r>
            <a:endParaRPr lang="ru-RU" sz="1400" dirty="0" smtClean="0"/>
          </a:p>
          <a:p>
            <a:r>
              <a:rPr lang="ru-RU" sz="1400" dirty="0" smtClean="0"/>
              <a:t>•СЛУЖИЛ  В </a:t>
            </a:r>
            <a:r>
              <a:rPr lang="ru-RU" sz="1400" dirty="0" smtClean="0"/>
              <a:t>8-М ЭСТОНСКОМ СТР. КОРПУСЕ.            БЫЛ НА ЛЕНИНГРАДСКОМ ФРОНТЕ 1943- ОКТЯБРЬ 1944. УЧАСТВОВАЛ В ОСВОБОЖДЕНИИ ЭСТОНИИ.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76743" y="3697292"/>
            <a:ext cx="391728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ЯКОБСОН </a:t>
            </a:r>
            <a:endParaRPr lang="ru-RU" b="1" dirty="0" smtClean="0"/>
          </a:p>
          <a:p>
            <a:pPr algn="ctr"/>
            <a:r>
              <a:rPr lang="ru-RU" b="1" dirty="0" smtClean="0"/>
              <a:t>ПЕТР АЛЕКСАНДРОВИЧ 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 smtClean="0"/>
              <a:t> 1925Г.,С.ВЕРХНЕШАЛИНСКОЕ   МАНСКОГО РАЙОНА.                                          </a:t>
            </a:r>
            <a:endParaRPr lang="ru-RU" sz="1600" dirty="0" smtClean="0"/>
          </a:p>
          <a:p>
            <a:r>
              <a:rPr lang="ru-RU" sz="1600" dirty="0" smtClean="0"/>
              <a:t>• ПРИЗВАН </a:t>
            </a:r>
            <a:r>
              <a:rPr lang="ru-RU" sz="1600" dirty="0" smtClean="0"/>
              <a:t>В ФЕВРАЛЕ 1943Г.,МАНСКИМ РВК.  </a:t>
            </a:r>
            <a:endParaRPr lang="ru-RU" sz="1600" dirty="0"/>
          </a:p>
          <a:p>
            <a:r>
              <a:rPr lang="ru-RU" sz="1600" dirty="0" smtClean="0"/>
              <a:t>• РЯДОВОЙ.                                                       СЛУЖИЛ В 8-М ЭСТОНСКОМ СТР.КОРПУСЕ.  БЫЛ НА ЛЕНИНГРАДСКОМ, 2-М ПРИБОЛТИЙСКОМ ФРОНТАХ 1943-1945.       УЧАСТВОВАЛ В ОСВОБОЖДЕНИИЭСТОНИИ, ЛАТВИИ.</a:t>
            </a:r>
            <a:endParaRPr lang="ru-RU" sz="1600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2492896"/>
            <a:ext cx="399766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ЯЩЕНКО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МАКАР  ПАВЛОВИЧ </a:t>
            </a:r>
            <a:endParaRPr lang="ru-RU" sz="2000" b="1" dirty="0" smtClean="0"/>
          </a:p>
          <a:p>
            <a:r>
              <a:rPr lang="ru-RU" sz="1600" dirty="0" smtClean="0"/>
              <a:t>• РОДИЛСЯ В </a:t>
            </a:r>
            <a:r>
              <a:rPr lang="ru-RU" sz="1600" dirty="0" smtClean="0"/>
              <a:t>1917Г.,Д.БЕЛОГОРКА МАНСКОГО  Р-ОНА.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</a:t>
            </a:r>
            <a:r>
              <a:rPr lang="ru-RU" sz="1600" dirty="0" smtClean="0"/>
              <a:t>МАЕ  1939Г</a:t>
            </a:r>
            <a:r>
              <a:rPr lang="ru-RU" sz="1600" dirty="0" smtClean="0"/>
              <a:t>.,МАНСКИМ РВК.</a:t>
            </a:r>
          </a:p>
          <a:p>
            <a:r>
              <a:rPr lang="ru-RU" sz="1600" dirty="0" smtClean="0"/>
              <a:t>•СЕРЖАНТ,КОМ-Р ОРУДИЯ.</a:t>
            </a:r>
            <a:endParaRPr lang="ru-RU" sz="1600" dirty="0" smtClean="0"/>
          </a:p>
          <a:p>
            <a:r>
              <a:rPr lang="ru-RU" sz="1600" dirty="0" smtClean="0"/>
              <a:t>• </a:t>
            </a:r>
            <a:r>
              <a:rPr lang="ru-RU" sz="1600" dirty="0" smtClean="0"/>
              <a:t>СЛУЖИЛ В ГАУБ.АРТ. ПОЛКУ.                           УЧАСТВОВАЛ В ВОЙНЕ С ЯПОНИЕЙ,АВГУСТ -  СЕНТЯБРЬ 1945Г.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ЯКОБСОН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АЛЬФРЕД АЛЕКСАНДРОВИЧ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</a:t>
            </a:r>
            <a:r>
              <a:rPr lang="ru-RU" sz="1600" dirty="0" smtClean="0"/>
              <a:t>1914Г.,С.ВЕРХНЕШАЛИНСКОЕ  МАНСКОГО  РАЙОНА.</a:t>
            </a:r>
            <a:endParaRPr lang="ru-RU" sz="1600" dirty="0" smtClean="0"/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</a:t>
            </a:r>
            <a:r>
              <a:rPr lang="ru-RU" sz="1600" dirty="0" smtClean="0"/>
              <a:t>МАЕ  1941Г.,МАНСКИМ РВК.  </a:t>
            </a:r>
            <a:endParaRPr lang="ru-RU" sz="1600" dirty="0"/>
          </a:p>
          <a:p>
            <a:r>
              <a:rPr lang="ru-RU" sz="1600" dirty="0" smtClean="0"/>
              <a:t>•</a:t>
            </a:r>
            <a:r>
              <a:rPr lang="ru-RU" sz="1600" dirty="0" smtClean="0"/>
              <a:t>СЕРЖАНТ,КОМ-Р СТР.ОТДЕЛЕНИЯ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 smtClean="0"/>
              <a:t>•СЛУЖИЛ В 149-М АРТ. ПОЛКУ, 917-М СТР. ПОЛКУ 249-Й ЭСТОНСКОЙ СТР. ДИВИЗИИ. БЫЛ НА КАЛИНИНСКОМ, ЛЕНИНГРАДСКОМ,2-М      ПРИБОЛТИЙСКОМ ФРОНТАХ, 1941-МАРТ 1945. УЧАСТВОВАЛ В БИТВЕ ПОД МОСКВОЙ, ВЕЛИКОЛУКСКОЙ НАСТУПАТЕЛЬНОЙ ОПЕРАЦИИ,ОСВОБОЖДЕНИИЭСТОНИИ.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4426" y="4631943"/>
            <a:ext cx="4018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sz="1600" dirty="0" smtClean="0">
              <a:solidFill>
                <a:prstClr val="black"/>
              </a:solidFill>
            </a:endParaRPr>
          </a:p>
          <a:p>
            <a:pPr lvl="0" fontAlgn="base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6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83568" y="476673"/>
            <a:ext cx="3960439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АНЦИФЕРОВ</a:t>
            </a:r>
            <a:endParaRPr lang="ru-RU" sz="2000" b="1" dirty="0"/>
          </a:p>
          <a:p>
            <a:pPr algn="ctr"/>
            <a:r>
              <a:rPr lang="ru-RU" sz="2000" b="1" dirty="0" smtClean="0"/>
              <a:t>КОНСТАНТИН ВАСИЛЬЕВИЧ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1921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В ОКТЯБРЕ  1940 </a:t>
            </a:r>
            <a:r>
              <a:rPr lang="ru-RU" dirty="0"/>
              <a:t>Г., МАНСКИЙ РВК</a:t>
            </a:r>
          </a:p>
          <a:p>
            <a:r>
              <a:rPr lang="ru-RU" dirty="0"/>
              <a:t>• </a:t>
            </a:r>
            <a:r>
              <a:rPr lang="ru-RU" dirty="0" smtClean="0"/>
              <a:t>СТАРШИНА .</a:t>
            </a:r>
            <a:endParaRPr lang="ru-RU" dirty="0"/>
          </a:p>
          <a:p>
            <a:r>
              <a:rPr lang="ru-RU" dirty="0" smtClean="0"/>
              <a:t>•СЛУЖИЛ В 386-М СТР. ПОЛКУ, 1941- СЕНТЯБРЬ 1945. УЧАСТВОВОЛ В ВОЙНЕ С ЯПОНИЕЙ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16016" y="404664"/>
            <a:ext cx="403244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АНЦИФЕРОВ  </a:t>
            </a:r>
            <a:endParaRPr lang="ru-RU" sz="2000" b="1" dirty="0"/>
          </a:p>
          <a:p>
            <a:pPr algn="ctr"/>
            <a:r>
              <a:rPr lang="ru-RU" sz="2000" b="1" dirty="0" smtClean="0"/>
              <a:t>НИКОЛАЙ ИВАНОВИЧ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1912г</a:t>
            </a:r>
            <a:r>
              <a:rPr lang="ru-RU" dirty="0"/>
              <a:t>., </a:t>
            </a:r>
            <a:r>
              <a:rPr lang="ru-RU" dirty="0" smtClean="0"/>
              <a:t>С.ШАЛИНСКОЕ, МАНСКОГО Р-Н 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МАЕ </a:t>
            </a:r>
            <a:r>
              <a:rPr lang="ru-RU" dirty="0"/>
              <a:t>1941 Г.</a:t>
            </a:r>
          </a:p>
          <a:p>
            <a:r>
              <a:rPr lang="ru-RU" dirty="0"/>
              <a:t>• </a:t>
            </a:r>
            <a:r>
              <a:rPr lang="ru-RU" dirty="0" smtClean="0"/>
              <a:t>СЕРЖАНТ.</a:t>
            </a:r>
            <a:endParaRPr lang="ru-RU" dirty="0"/>
          </a:p>
          <a:p>
            <a:r>
              <a:rPr lang="ru-RU" dirty="0" smtClean="0"/>
              <a:t>•ВОИНСКАЯ ЧАСТЬ 930 АРТ. ПОЛК, 371 СТРЕЛКОВОЙ  ДИВИЗИИ.                   МЕДАЛЬ «ЗА БОЕВЫЕ ЗАСЛУГИ» (2)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755576" y="3429000"/>
            <a:ext cx="388843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АНЦИФЕРОВ </a:t>
            </a:r>
            <a:endParaRPr lang="ru-RU" sz="2000" b="1" dirty="0"/>
          </a:p>
          <a:p>
            <a:pPr algn="ctr"/>
            <a:r>
              <a:rPr lang="ru-RU" sz="2000" b="1" dirty="0" smtClean="0"/>
              <a:t>ЛЕОНТИЙ ДМИТРИЕВИЧ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1908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1941 Г., МАНСКИЙ РВК</a:t>
            </a:r>
          </a:p>
          <a:p>
            <a:r>
              <a:rPr lang="ru-RU" dirty="0"/>
              <a:t>• РЯДОВОЙ.</a:t>
            </a:r>
          </a:p>
          <a:p>
            <a:r>
              <a:rPr lang="ru-RU" dirty="0" smtClean="0"/>
              <a:t>•СЛУЖИЛ В 109-М ГАУБ-АРТ.ПОЛКУ. БЫЛ НА КАРЕЛЬСКОМ , 2-М УКРАИНСКОМ ФРОНТАХ, 1941-1945.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44008" y="3005336"/>
            <a:ext cx="417646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АНЦИФЕРОВ </a:t>
            </a:r>
            <a:endParaRPr lang="ru-RU" sz="2000" b="1" dirty="0"/>
          </a:p>
          <a:p>
            <a:pPr algn="ctr"/>
            <a:r>
              <a:rPr lang="ru-RU" sz="2000" b="1" dirty="0" smtClean="0"/>
              <a:t>МИХАИЛ ИВАНОВИЧ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1909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1941 Г., МАНСКИЙ РВК</a:t>
            </a:r>
          </a:p>
          <a:p>
            <a:r>
              <a:rPr lang="ru-RU" dirty="0"/>
              <a:t>• </a:t>
            </a:r>
            <a:r>
              <a:rPr lang="ru-RU" dirty="0" smtClean="0"/>
              <a:t>ЕФРЕЙТОР.</a:t>
            </a:r>
            <a:endParaRPr lang="ru-RU" dirty="0"/>
          </a:p>
          <a:p>
            <a:r>
              <a:rPr lang="ru-RU" dirty="0" smtClean="0"/>
              <a:t>•СЛУЖИЛ В 542-М АРТ. ПОЛКУ.               БЫЛ НА ЗАПОДНОМ, 3-М БЕЛОРУССКОМ ФРОНТАХ ,1941-1945Г. УЧАСТВОВАЛ В БИТВЕ ПОД МОСКВОЙ ,ШТУРМЕ КЕНИГСБЕРГА.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170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83568" y="476673"/>
            <a:ext cx="396043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АНЦИФЕРОВА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АННА ИОСИФОВНА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1923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ПРИЗВАНА </a:t>
            </a:r>
            <a:r>
              <a:rPr lang="ru-RU" dirty="0"/>
              <a:t>В </a:t>
            </a:r>
            <a:r>
              <a:rPr lang="ru-RU" dirty="0" smtClean="0"/>
              <a:t>1942 </a:t>
            </a:r>
            <a:r>
              <a:rPr lang="ru-RU" dirty="0"/>
              <a:t>Г., МАНСКИЙ РВК</a:t>
            </a:r>
          </a:p>
          <a:p>
            <a:r>
              <a:rPr lang="ru-RU" dirty="0"/>
              <a:t>• </a:t>
            </a:r>
            <a:r>
              <a:rPr lang="ru-RU" dirty="0" smtClean="0"/>
              <a:t>СТ.СЕРЖАНТ.</a:t>
            </a:r>
            <a:endParaRPr lang="ru-RU" dirty="0"/>
          </a:p>
          <a:p>
            <a:r>
              <a:rPr lang="ru-RU" dirty="0" smtClean="0"/>
              <a:t>•СЛУЖИЛА В 213-М ЗАП.СТР.ПОЛКУ,1942-1945. 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16016" y="404664"/>
            <a:ext cx="4032448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АНЦИФЕРОВА </a:t>
            </a:r>
            <a:endParaRPr lang="ru-RU" sz="2000" b="1" dirty="0"/>
          </a:p>
          <a:p>
            <a:pPr algn="ctr"/>
            <a:r>
              <a:rPr lang="ru-RU" sz="2000" b="1" dirty="0" smtClean="0"/>
              <a:t>ПРОСКОВЬЯ ФЕДОРОВНА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1923 </a:t>
            </a:r>
            <a:r>
              <a:rPr lang="ru-RU" dirty="0"/>
              <a:t>г., </a:t>
            </a:r>
            <a:r>
              <a:rPr lang="ru-RU" dirty="0" smtClean="0"/>
              <a:t>С.ШАЛИНСКОЕ,МАНСКОГО </a:t>
            </a:r>
            <a:r>
              <a:rPr lang="ru-RU" dirty="0"/>
              <a:t>Р-Н, 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ПРИЗВАНА </a:t>
            </a:r>
            <a:r>
              <a:rPr lang="ru-RU" dirty="0"/>
              <a:t>В </a:t>
            </a:r>
            <a:r>
              <a:rPr lang="ru-RU" dirty="0" smtClean="0"/>
              <a:t>1942 </a:t>
            </a:r>
            <a:r>
              <a:rPr lang="ru-RU" dirty="0"/>
              <a:t>Г</a:t>
            </a:r>
            <a:r>
              <a:rPr lang="ru-RU" dirty="0" smtClean="0"/>
              <a:t>., МАНСКИМ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СЕРЖАНТ.</a:t>
            </a:r>
            <a:endParaRPr lang="ru-RU" dirty="0"/>
          </a:p>
          <a:p>
            <a:r>
              <a:rPr lang="ru-RU" dirty="0" smtClean="0"/>
              <a:t>•СЛУЖИЛА В 408-М ОТР.ЗЕН.-АРТ.ДИВИЗИОНЕ. УЧАСТВОВАЛА В ВОЙНЕ С ЯПОНИЕЙ, АВГУСТ- СЕНТЯБРЬ 1945.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83569" y="2852936"/>
            <a:ext cx="3960439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АНЦИФЕРОВА    </a:t>
            </a:r>
          </a:p>
          <a:p>
            <a:pPr algn="ctr"/>
            <a:r>
              <a:rPr lang="ru-RU" sz="2000" b="1" dirty="0" smtClean="0"/>
              <a:t>ЕЛЕНА АЛЕКСЕЕВНА              </a:t>
            </a:r>
            <a:endParaRPr lang="ru-RU" sz="2000" b="1" dirty="0"/>
          </a:p>
          <a:p>
            <a:r>
              <a:rPr lang="ru-RU" dirty="0" smtClean="0"/>
              <a:t>• </a:t>
            </a:r>
            <a:r>
              <a:rPr lang="ru-RU" dirty="0"/>
              <a:t>РОДИЛСЯ В </a:t>
            </a:r>
            <a:r>
              <a:rPr lang="ru-RU" dirty="0" smtClean="0"/>
              <a:t>1922 </a:t>
            </a:r>
            <a:r>
              <a:rPr lang="ru-RU" dirty="0"/>
              <a:t>г</a:t>
            </a:r>
            <a:r>
              <a:rPr lang="ru-RU" dirty="0" smtClean="0"/>
              <a:t>., МАНСКИЙ Р-ОН.</a:t>
            </a:r>
          </a:p>
          <a:p>
            <a:r>
              <a:rPr lang="ru-RU" dirty="0" smtClean="0"/>
              <a:t>• ПРИЗВАНА </a:t>
            </a:r>
            <a:r>
              <a:rPr lang="ru-RU" dirty="0"/>
              <a:t>В </a:t>
            </a:r>
            <a:r>
              <a:rPr lang="ru-RU" dirty="0" smtClean="0"/>
              <a:t>ЯНВАРЕ 1943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РЯДОВОЙ.</a:t>
            </a:r>
          </a:p>
          <a:p>
            <a:r>
              <a:rPr lang="ru-RU" dirty="0" smtClean="0"/>
              <a:t>•СЛУЖИЛА В 639-М ОТР.ЗЕН. АРТ.ПОЛКУ,1943 – 1945 Г.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716016" y="3429000"/>
            <a:ext cx="4104455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АПАНАСЕНКО</a:t>
            </a:r>
            <a:endParaRPr lang="ru-RU" sz="2000" b="1" dirty="0"/>
          </a:p>
          <a:p>
            <a:pPr algn="ctr"/>
            <a:r>
              <a:rPr lang="ru-RU" sz="2000" b="1" dirty="0" smtClean="0"/>
              <a:t>ЕФИМ ДОРОФЕЕВИЧ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1919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СЕНТЯБРЕ 1940 </a:t>
            </a:r>
            <a:r>
              <a:rPr lang="ru-RU" dirty="0"/>
              <a:t>Г., МАНСКИЙ РВК</a:t>
            </a:r>
          </a:p>
          <a:p>
            <a:r>
              <a:rPr lang="ru-RU" dirty="0"/>
              <a:t>• </a:t>
            </a:r>
            <a:r>
              <a:rPr lang="ru-RU" dirty="0" smtClean="0"/>
              <a:t>СЕРЖАНТ.</a:t>
            </a:r>
            <a:endParaRPr lang="ru-RU" dirty="0"/>
          </a:p>
          <a:p>
            <a:r>
              <a:rPr lang="ru-RU" dirty="0" smtClean="0"/>
              <a:t>•СЛУЖИЛ В 607-М СТР.ПОЛКУ.  БЫЛ НА РАЗНЫХ ФРОНТАХ.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170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743710" y="332656"/>
            <a:ext cx="3960439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АРГУНОВ</a:t>
            </a:r>
            <a:endParaRPr lang="ru-RU" sz="2000" b="1" dirty="0"/>
          </a:p>
          <a:p>
            <a:pPr algn="ctr"/>
            <a:r>
              <a:rPr lang="ru-RU" sz="2000" b="1" dirty="0" smtClean="0"/>
              <a:t>ПЕТР ДМИТРИЕВИЧ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1911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28 АВГУСТА  1941г., </a:t>
            </a:r>
            <a:r>
              <a:rPr lang="ru-RU" dirty="0"/>
              <a:t>МАНСКИЙ </a:t>
            </a:r>
            <a:r>
              <a:rPr lang="ru-RU" dirty="0" smtClean="0"/>
              <a:t>РВ.</a:t>
            </a:r>
            <a:endParaRPr lang="ru-RU" dirty="0"/>
          </a:p>
          <a:p>
            <a:r>
              <a:rPr lang="ru-RU" dirty="0"/>
              <a:t>• РЯДОВОЙ.</a:t>
            </a:r>
          </a:p>
          <a:p>
            <a:r>
              <a:rPr lang="ru-RU" dirty="0" smtClean="0"/>
              <a:t>•ПОГИБ В БОЮ 12 АПРЕЛЯ  1942г. ПОХОРОНЕН В Д.РЯБОВА ГОРА ПОДПОРОЖСКОГО Р-ОНА, ЛЕНИНГРАДСКОЙ ОБЛ..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83611" y="404664"/>
            <a:ext cx="403244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АФАНАСЬЕВ  </a:t>
            </a:r>
            <a:endParaRPr lang="ru-RU" sz="2000" b="1" dirty="0"/>
          </a:p>
          <a:p>
            <a:pPr algn="ctr"/>
            <a:r>
              <a:rPr lang="ru-RU" sz="2000" b="1" dirty="0" smtClean="0"/>
              <a:t>АНТОН ИВАНОВИЧ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Д.ВЕРХНЯЯ  ЕСАУЛОВКА МАНСКОГО Р-Н. 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29 МАЯ </a:t>
            </a:r>
            <a:r>
              <a:rPr lang="ru-RU" dirty="0"/>
              <a:t>1941 Г.</a:t>
            </a:r>
          </a:p>
          <a:p>
            <a:r>
              <a:rPr lang="ru-RU" dirty="0"/>
              <a:t>• РЯДОВОЙ.</a:t>
            </a:r>
          </a:p>
          <a:p>
            <a:r>
              <a:rPr lang="ru-RU" dirty="0" smtClean="0"/>
              <a:t>•ПОГИБ В БОЮ 16 ОКТЯБРЯ  </a:t>
            </a:r>
            <a:r>
              <a:rPr lang="ru-RU" dirty="0"/>
              <a:t>1941Г</a:t>
            </a:r>
            <a:r>
              <a:rPr lang="ru-RU" dirty="0" smtClean="0"/>
              <a:t>. ПОХОРОНЕН В Д.СТУКЛИНО ТВЕРСКОЙ ОБЛ.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743710" y="3248980"/>
            <a:ext cx="390029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АРТЕМЬЕВ  </a:t>
            </a:r>
            <a:endParaRPr lang="ru-RU" sz="2000" b="1" dirty="0"/>
          </a:p>
          <a:p>
            <a:pPr algn="ctr"/>
            <a:r>
              <a:rPr lang="ru-RU" sz="2000" b="1" dirty="0" smtClean="0"/>
              <a:t>НИКОЛАЙ АБРАМОВИЧ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1921 </a:t>
            </a:r>
            <a:r>
              <a:rPr lang="ru-RU" dirty="0"/>
              <a:t>г</a:t>
            </a:r>
            <a:r>
              <a:rPr lang="ru-RU" dirty="0" smtClean="0"/>
              <a:t>. МАНСКИЙ Р-ОН.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1941 Г., МАНСКИЙ РВК</a:t>
            </a:r>
          </a:p>
          <a:p>
            <a:r>
              <a:rPr lang="ru-RU" dirty="0"/>
              <a:t>• РЯДОВОЙ.</a:t>
            </a:r>
          </a:p>
          <a:p>
            <a:r>
              <a:rPr lang="ru-RU" dirty="0"/>
              <a:t>•ПРОПАЛ БЕЗ ВЕСТИ , </a:t>
            </a:r>
            <a:r>
              <a:rPr lang="ru-RU" dirty="0" smtClean="0"/>
              <a:t>ЯНВАРЬ 1945Г</a:t>
            </a:r>
            <a:r>
              <a:rPr lang="ru-RU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44008" y="3005336"/>
            <a:ext cx="417646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БАБЕНКО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ПЕТР СИДОРОВИЧ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1927г.,МАНСКИЙ Р-ОН,  </a:t>
            </a:r>
            <a:r>
              <a:rPr lang="ru-RU" dirty="0" err="1" smtClean="0"/>
              <a:t>д.БЕЛАГОРКА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01.12.1941 </a:t>
            </a:r>
            <a:r>
              <a:rPr lang="ru-RU" dirty="0"/>
              <a:t>Г., МАНСКИЙ РВК</a:t>
            </a:r>
          </a:p>
          <a:p>
            <a:r>
              <a:rPr lang="ru-RU" dirty="0"/>
              <a:t>• </a:t>
            </a:r>
            <a:r>
              <a:rPr lang="ru-RU" dirty="0" smtClean="0"/>
              <a:t>КРАСНОАРМЕЕЦ.</a:t>
            </a:r>
            <a:endParaRPr lang="ru-RU" dirty="0"/>
          </a:p>
          <a:p>
            <a:r>
              <a:rPr lang="ru-RU" dirty="0" smtClean="0"/>
              <a:t>•ВОИНСКАЯ ЧАСТЬ 112 ЗАПАСНОЙ СТРЕЛКОВЫЙ ПОЛК, 2ОТРЯДНЫЙ ДОРОЖНО- СТРОИТЕЛЬНЫЙ БАТАЛЬОН.  155 АРМЕЙСКИЙ СТРЕЛКОВЫЙ ПОЛК.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170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0375" y="476673"/>
            <a:ext cx="388219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БАБИНСКИЙ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ИВАН АЛЕКСАНДРОВИЧ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1923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1942 </a:t>
            </a:r>
            <a:r>
              <a:rPr lang="ru-RU" dirty="0"/>
              <a:t>Г., МАНСКИЙ РВК</a:t>
            </a:r>
          </a:p>
          <a:p>
            <a:r>
              <a:rPr lang="ru-RU" dirty="0"/>
              <a:t>• РЯДОВОЙ.</a:t>
            </a:r>
          </a:p>
          <a:p>
            <a:r>
              <a:rPr lang="ru-RU" dirty="0" smtClean="0"/>
              <a:t>•СЛУЖИЛ В 168-Й СТР.ДИВИЗИИ,1942-1944.</a:t>
            </a:r>
            <a:endParaRPr lang="ru-RU" dirty="0"/>
          </a:p>
        </p:txBody>
      </p:sp>
      <p:sp>
        <p:nvSpPr>
          <p:cNvPr id="2" name="AutoShape 2" descr="https://cdn.pamyat-naroda.ru/images/roadheroes%2Fd4%2Fd42c0ce72bdc017e2fc513937e87f8b2_cro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44008" y="554143"/>
            <a:ext cx="396044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БАБИНСКИЙ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ИВАН АЛЕКСАНДРОВИЧ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1923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1942 </a:t>
            </a:r>
            <a:r>
              <a:rPr lang="ru-RU" dirty="0"/>
              <a:t>Г., МАНСКИЙ РВК</a:t>
            </a:r>
          </a:p>
          <a:p>
            <a:r>
              <a:rPr lang="ru-RU" dirty="0"/>
              <a:t>• РЯДОВОЙ.</a:t>
            </a:r>
          </a:p>
          <a:p>
            <a:r>
              <a:rPr lang="ru-RU" dirty="0" smtClean="0"/>
              <a:t>•СЛУЖИЛ В 168-Й СТР.ДИВИЗИИ,1942-1944.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0375" y="2933767"/>
            <a:ext cx="396044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БАБИНСКИЙ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ИВАН АЛЕКСАНДРОВИЧ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1923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1942 </a:t>
            </a:r>
            <a:r>
              <a:rPr lang="ru-RU" dirty="0"/>
              <a:t>Г., МАНСКИЙ РВК</a:t>
            </a:r>
          </a:p>
          <a:p>
            <a:r>
              <a:rPr lang="ru-RU" dirty="0"/>
              <a:t>• РЯДОВОЙ.</a:t>
            </a:r>
          </a:p>
          <a:p>
            <a:r>
              <a:rPr lang="ru-RU" dirty="0" smtClean="0"/>
              <a:t>•СЛУЖИЛ В 168-Й СТР.ДИВИЗИИ,1942-1944.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83131" y="2852936"/>
            <a:ext cx="388219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БАБИНСКИЙ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ИВАН АЛЕКСАНДРОВИЧ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1923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1942 </a:t>
            </a:r>
            <a:r>
              <a:rPr lang="ru-RU" dirty="0"/>
              <a:t>Г., МАНСКИЙ РВК</a:t>
            </a:r>
          </a:p>
          <a:p>
            <a:r>
              <a:rPr lang="ru-RU" dirty="0"/>
              <a:t>• РЯДОВОЙ.</a:t>
            </a:r>
          </a:p>
          <a:p>
            <a:r>
              <a:rPr lang="ru-RU" dirty="0" smtClean="0"/>
              <a:t>•СЛУЖИЛ В 168-Й СТР.ДИВИЗИИ,1942-1944.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170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83568" y="476673"/>
            <a:ext cx="3960439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БАБИНСКИЙ </a:t>
            </a:r>
          </a:p>
          <a:p>
            <a:pPr algn="ctr"/>
            <a:r>
              <a:rPr lang="ru-RU" sz="2000" b="1" dirty="0" smtClean="0"/>
              <a:t>ВАСИЛИЙ АЛЕКСАНДРОВИЧ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/>
              <a:t>РОДИЛСЯ В </a:t>
            </a:r>
            <a:r>
              <a:rPr lang="ru-RU" sz="1600" dirty="0" smtClean="0"/>
              <a:t>1921г. КРАСНОЯРСКИЙ КРАЙ, МАНСКИЙ Р-ОН.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 МАНСКИЙ </a:t>
            </a:r>
            <a:r>
              <a:rPr lang="ru-RU" sz="1600" dirty="0"/>
              <a:t>РВК</a:t>
            </a:r>
          </a:p>
          <a:p>
            <a:r>
              <a:rPr lang="ru-RU" sz="1600" dirty="0" smtClean="0"/>
              <a:t>•ЗВАНИЕ, ГВ.ЛЕЙТЕНАНТ</a:t>
            </a:r>
            <a:endParaRPr lang="ru-RU" sz="1600" dirty="0"/>
          </a:p>
          <a:p>
            <a:r>
              <a:rPr lang="ru-RU" sz="1600" dirty="0" smtClean="0"/>
              <a:t>•ВОИНСКАЯ ЧАСТЬ 12 ГВАРДЕЙСКИЙ ОТДЕЛЬНЫЙ САПЕРНЫЙ БАТАЛЬОН  10 ГВАРДЕЙСКАЯ АРМИЯ                         7 ГВАРДЕЙСКАЯ СТРЕЛКОВАЯ ДИВИЗИЯ.                                                   НАГРАДЫ:</a:t>
            </a:r>
          </a:p>
          <a:p>
            <a:r>
              <a:rPr lang="ru-RU" sz="1600" dirty="0" smtClean="0"/>
              <a:t> МЕДАЛЬ ЗА БОЕВЫЕ ЗАСЛУГИ (2),	 ОРДЕН КРАСНОЙ ЗВЕЗДЫ (2),                  ОРДЕН ОТЕЧЕСТВЕННОЙ ВОЙНЫ,          МЕДАЛЬ ЗА ОБОРОНУ МОСКВЫ,            МЕДАЛЬ ЗА ПОБЕДУ НАД ГЕРМАНИЕЙ В ВЕЛИКОЙ ОТЕЧЕСТВЕННОЙ ВОЙНЕ 1941-1945г.						</a:t>
            </a:r>
            <a:r>
              <a:rPr lang="ru-RU" dirty="0" smtClean="0"/>
              <a:t>												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92545"/>
            <a:ext cx="3713163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170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83568" y="476673"/>
            <a:ext cx="3960439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БАЖЕНОВ 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АЛЕКСАНД СЕМЕНОВИЧ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1924 </a:t>
            </a:r>
            <a:r>
              <a:rPr lang="ru-RU" dirty="0"/>
              <a:t>г</a:t>
            </a:r>
            <a:r>
              <a:rPr lang="ru-RU" dirty="0" smtClean="0"/>
              <a:t>. С.ШАЛИНСКОЕ .МАНСКОГО Р- ОНА. 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18 АВГУСТА  1942 </a:t>
            </a:r>
            <a:r>
              <a:rPr lang="ru-RU" dirty="0"/>
              <a:t>Г., МАНСКИЙ РВК</a:t>
            </a:r>
          </a:p>
          <a:p>
            <a:r>
              <a:rPr lang="ru-RU" dirty="0"/>
              <a:t>• РЯДОВОЙ.</a:t>
            </a:r>
          </a:p>
          <a:p>
            <a:r>
              <a:rPr lang="ru-RU" dirty="0"/>
              <a:t>•ПРОПАЛ БЕЗ ВЕСТИ , </a:t>
            </a:r>
            <a:r>
              <a:rPr lang="ru-RU" dirty="0" smtClean="0"/>
              <a:t>17 ЯНВАРЯ 1943 В Р- ОНЕ 2-ГО ГОРОДКА 8-Й ГЭС Г.КИРОВСКА ЛЕНИНГРАДСКОЙ ОБЛ.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16016" y="404664"/>
            <a:ext cx="403244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БАЖЕНОВ  </a:t>
            </a:r>
            <a:endParaRPr lang="ru-RU" sz="2000" b="1" dirty="0"/>
          </a:p>
          <a:p>
            <a:pPr algn="ctr"/>
            <a:r>
              <a:rPr lang="ru-RU" sz="2000" b="1" dirty="0" smtClean="0"/>
              <a:t>МИХАИЛ АНДРЕЕВИЧ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1924 </a:t>
            </a:r>
            <a:r>
              <a:rPr lang="ru-RU" dirty="0"/>
              <a:t>г., </a:t>
            </a:r>
            <a:r>
              <a:rPr lang="ru-RU" dirty="0" smtClean="0"/>
              <a:t> МАНСКИЙ  Р-Н.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АВГУСТЕ  1942 </a:t>
            </a:r>
            <a:r>
              <a:rPr lang="ru-RU" dirty="0"/>
              <a:t>Г.</a:t>
            </a:r>
          </a:p>
          <a:p>
            <a:r>
              <a:rPr lang="ru-RU" dirty="0"/>
              <a:t>• РЯДОВОЙ.</a:t>
            </a:r>
          </a:p>
          <a:p>
            <a:r>
              <a:rPr lang="ru-RU" dirty="0" smtClean="0"/>
              <a:t>•СЛУЖИЛ В 429-М ОТР. АВТОБАТАЛЬОНЕ 1942- 1945.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98376" y="3573016"/>
            <a:ext cx="424847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БАЖЕНОВ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АЛЕКСАНДР СЕМЕНОВИЧ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1924 </a:t>
            </a:r>
            <a:r>
              <a:rPr lang="ru-RU" dirty="0"/>
              <a:t>г</a:t>
            </a:r>
            <a:r>
              <a:rPr lang="ru-RU" dirty="0" smtClean="0"/>
              <a:t>. КРАСНОЯРСКИЙ КРАЙ, МАНСКИЙ Р-ОН.С.ШАЛО.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1941 Г., МАНСКИЙ РВК</a:t>
            </a:r>
          </a:p>
          <a:p>
            <a:r>
              <a:rPr lang="ru-RU" dirty="0"/>
              <a:t>• </a:t>
            </a:r>
            <a:r>
              <a:rPr lang="ru-RU" dirty="0" smtClean="0"/>
              <a:t>МЛ.СЕРЖАНТ.</a:t>
            </a:r>
            <a:endParaRPr lang="ru-RU" dirty="0"/>
          </a:p>
          <a:p>
            <a:r>
              <a:rPr lang="ru-RU" dirty="0" smtClean="0"/>
              <a:t>•ВЫБЫЛ ИЗ ГОСПИТАЛЯ 05.02.1943  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716016" y="2564904"/>
            <a:ext cx="410445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БАЖЕНОВ </a:t>
            </a:r>
            <a:endParaRPr lang="ru-RU" sz="2000" b="1" dirty="0"/>
          </a:p>
          <a:p>
            <a:pPr algn="ctr"/>
            <a:r>
              <a:rPr lang="ru-RU" sz="2000" b="1" dirty="0" smtClean="0"/>
              <a:t>МИХАИЛ ЯКОВЛЕВИЧ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1911г. С.ШАЛИНСКОЕ,МАНСКОГО Р-ОНА 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1941 Г., МАНСКИЙ РВК</a:t>
            </a:r>
          </a:p>
          <a:p>
            <a:r>
              <a:rPr lang="ru-RU" dirty="0"/>
              <a:t>• РЯДОВОЙ.</a:t>
            </a:r>
          </a:p>
          <a:p>
            <a:r>
              <a:rPr lang="ru-RU" dirty="0" smtClean="0"/>
              <a:t>•СЛУЖИЛ В 1285-М СТР.ПОЛКУ. БЫЛ НА СЕВЕРО – ЗАПАДНОМ ЛЕНИНГРАДСКОМ  ФРОНТАХ 1941-1945. УЧАСТВОВАЛ В ОБОРОНЕ ЛЕНИНГРАДА,ОСВОБОЖДЕНИИ ПРИБАЛТИКИ.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170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566D1A3-7D77-7527-DCB2-7A0A565E0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83568" y="476673"/>
            <a:ext cx="3960439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БАЖЕНОВ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ПАВЕЛ МИХАЙЛОВИЧ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1910Г. С. ШАЛИНСКОЕ, МАНСКОГО Р-ОНА. 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27 АВГУСТА  </a:t>
            </a:r>
            <a:r>
              <a:rPr lang="ru-RU" dirty="0"/>
              <a:t>1941 Г., МАНСКИЙ РВК</a:t>
            </a:r>
          </a:p>
          <a:p>
            <a:r>
              <a:rPr lang="ru-RU" dirty="0"/>
              <a:t>• РЯДОВОЙ.</a:t>
            </a:r>
          </a:p>
          <a:p>
            <a:r>
              <a:rPr lang="ru-RU" dirty="0"/>
              <a:t>•ПРОПАЛ БЕЗ ВЕСТИ , </a:t>
            </a:r>
            <a:r>
              <a:rPr lang="ru-RU" dirty="0" smtClean="0"/>
              <a:t>ИЮНЬ  1943Г</a:t>
            </a:r>
            <a:r>
              <a:rPr lang="ru-RU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16016" y="404664"/>
            <a:ext cx="403244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АБРОСИМОВ </a:t>
            </a:r>
          </a:p>
          <a:p>
            <a:pPr algn="ctr"/>
            <a:r>
              <a:rPr lang="ru-RU" sz="2000" b="1" dirty="0"/>
              <a:t>БОРИС ИВАНОВИЧ</a:t>
            </a:r>
          </a:p>
          <a:p>
            <a:r>
              <a:rPr lang="ru-RU" dirty="0"/>
              <a:t>• РОДИЛСЯ В 1905 г., Д. КОПЫЛЬ СЛУЦКИЙ Р-Н, МИНСКАЯ ОБЛ.</a:t>
            </a:r>
          </a:p>
          <a:p>
            <a:r>
              <a:rPr lang="ru-RU" dirty="0"/>
              <a:t>• ПРИЗВАН В 1941 Г.</a:t>
            </a:r>
          </a:p>
          <a:p>
            <a:r>
              <a:rPr lang="ru-RU" dirty="0"/>
              <a:t>• РЯДОВОЙ.</a:t>
            </a:r>
          </a:p>
          <a:p>
            <a:r>
              <a:rPr lang="ru-RU" dirty="0"/>
              <a:t>•ПРОПАЛ БЕЗ ВЕСТИ , ДЕКАБРЬ 1941Г.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83569" y="2852936"/>
            <a:ext cx="396043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АНТОНОВ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ПЕТР АНТОНОВИЧ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1921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1941 Г., МАНСКИЙ РВК</a:t>
            </a:r>
          </a:p>
          <a:p>
            <a:r>
              <a:rPr lang="ru-RU" dirty="0"/>
              <a:t>• РЯДОВОЙ.</a:t>
            </a:r>
          </a:p>
          <a:p>
            <a:r>
              <a:rPr lang="ru-RU" dirty="0"/>
              <a:t>•ПРОПАЛ БЕЗ ВЕСТИ , ДЕКАБРЬ 1941Г.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44008" y="3005336"/>
            <a:ext cx="41764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АНТОНОВ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ПЕТР АНТОНОВИЧ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1921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1941 Г., МАНСКИЙ РВК</a:t>
            </a:r>
          </a:p>
          <a:p>
            <a:r>
              <a:rPr lang="ru-RU" dirty="0"/>
              <a:t>• РЯДОВОЙ.</a:t>
            </a:r>
          </a:p>
          <a:p>
            <a:r>
              <a:rPr lang="ru-RU" dirty="0"/>
              <a:t>•ПРОПАЛ БЕЗ ВЕСТИ , ДЕКАБРЬ 1941Г.</a:t>
            </a:r>
          </a:p>
        </p:txBody>
      </p:sp>
    </p:spTree>
    <p:extLst>
      <p:ext uri="{BB962C8B-B14F-4D97-AF65-F5344CB8AC3E}">
        <p14:creationId xmlns:p14="http://schemas.microsoft.com/office/powerpoint/2010/main" val="1781170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27583" y="836712"/>
            <a:ext cx="381642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БАКШАЕВ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ВЛАДИМИР ПЕТРОВИЧ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1907Г.,КРАСНОЯРСКИЙ КРАЙ ,МАНСКИЙ Р-ОН.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 МАНСКИЙ </a:t>
            </a:r>
            <a:r>
              <a:rPr lang="ru-RU" dirty="0"/>
              <a:t>РВК</a:t>
            </a:r>
          </a:p>
          <a:p>
            <a:r>
              <a:rPr lang="ru-RU" dirty="0"/>
              <a:t>• </a:t>
            </a:r>
            <a:r>
              <a:rPr lang="ru-RU" dirty="0" smtClean="0"/>
              <a:t>КРАСНОАРМЕЕЦ.</a:t>
            </a:r>
            <a:endParaRPr lang="ru-RU" dirty="0"/>
          </a:p>
          <a:p>
            <a:r>
              <a:rPr lang="ru-RU" dirty="0" smtClean="0"/>
              <a:t>•ВОИНСКАЯ ЧАСТЬ 38 ОТДЕЛЬНЫЙ СТРЕЛКОВЫЙ БАТАЛЬОН.                     МЕСТО ЗАХОРОНЕНИЯ: СТАЛИНГРАДСКАЯ ОБЛ.,КРАСНООРМЕЙСКИЙ Р-Н, Г.КРАСНОАРМЕЙСК,КЛАДБИЩЕ; Г.ВОЛГОГРАД,КРАСНОАРМЕЙСКИЙ Р-Н,ПЛ.СВОБОДЫ, БРАТСКАЯ МОГИЛА.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16016" y="404664"/>
            <a:ext cx="403244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БАЛКИН </a:t>
            </a:r>
            <a:endParaRPr lang="ru-RU" sz="2000" b="1" dirty="0"/>
          </a:p>
          <a:p>
            <a:pPr algn="ctr"/>
            <a:r>
              <a:rPr lang="ru-RU" sz="2000" b="1" dirty="0" smtClean="0"/>
              <a:t>АНДРЕЙ ИВАНОВИЧ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1916 </a:t>
            </a:r>
            <a:r>
              <a:rPr lang="ru-RU" dirty="0"/>
              <a:t>г., </a:t>
            </a:r>
            <a:r>
              <a:rPr lang="ru-RU" dirty="0" smtClean="0"/>
              <a:t>С.ШАЛИНСКОЕ МАНСКОГО Р-ОНА 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ИЮЛЕ </a:t>
            </a:r>
            <a:r>
              <a:rPr lang="ru-RU" dirty="0"/>
              <a:t>1941 Г.</a:t>
            </a:r>
          </a:p>
          <a:p>
            <a:r>
              <a:rPr lang="ru-RU" dirty="0"/>
              <a:t>• </a:t>
            </a:r>
            <a:r>
              <a:rPr lang="ru-RU" dirty="0" smtClean="0"/>
              <a:t>РЯДОВОЙ, ШАФЕР.</a:t>
            </a:r>
            <a:endParaRPr lang="ru-RU" dirty="0"/>
          </a:p>
          <a:p>
            <a:r>
              <a:rPr lang="ru-RU" dirty="0" smtClean="0"/>
              <a:t>•СЛУЖИЛ В 49-Й ОТД.АВТОСАН,РОТЕ,1941-1945Г.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44008" y="3005336"/>
            <a:ext cx="417646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БАРАНОВСКИЙ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ЯКОВ ТИМОФЕЕВИЧ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1914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1942 </a:t>
            </a:r>
            <a:r>
              <a:rPr lang="ru-RU" dirty="0"/>
              <a:t>Г., МАНСКИЙ РВК</a:t>
            </a:r>
          </a:p>
          <a:p>
            <a:r>
              <a:rPr lang="ru-RU" dirty="0"/>
              <a:t>• РЯДОВОЙ.</a:t>
            </a:r>
          </a:p>
          <a:p>
            <a:r>
              <a:rPr lang="ru-RU" dirty="0" smtClean="0"/>
              <a:t>•СЛУЖИЛ В СТР.ПОЛКУ, НОЯБРЬ 1942-1945Г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1170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759377" y="66110"/>
            <a:ext cx="3816423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БАРАНЧИКОВ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СТЕПАН СЕМЕНОВИЧ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1916Г.,КРАСНОЯРСКИЙ КРАЙ ,МАНСКИЙ Р-ОН.,Д. ТОРГИНКА.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 МАНСКИЙ </a:t>
            </a:r>
            <a:r>
              <a:rPr lang="ru-RU" dirty="0"/>
              <a:t>РВК</a:t>
            </a:r>
          </a:p>
          <a:p>
            <a:r>
              <a:rPr lang="ru-RU" dirty="0"/>
              <a:t>• </a:t>
            </a:r>
            <a:r>
              <a:rPr lang="ru-RU" dirty="0" smtClean="0"/>
              <a:t>СТ.СЕРЖАНТ.</a:t>
            </a:r>
            <a:endParaRPr lang="ru-RU" dirty="0"/>
          </a:p>
          <a:p>
            <a:r>
              <a:rPr lang="ru-RU" dirty="0" smtClean="0"/>
              <a:t>• 969 СТРЕЛКОВЫЙ ПОЛК .                 НАГРАДЫ: ОРДЕН СЛАВЫ 3 СТЕПЕНИ. МЕДАЛЬ «ЗА ОТВАГУ»                        ОРДЕН СЛАВЫ 2СТЕПЕНИ.                МЕДАЛЬ «ЗА БОЕВЫЕ ЗАСЛУГИ»   МЕДАЛЬ «ЗА ОБОРОНУ СТАЛИНГРАДА»                                 МЕДАЛЬ «ЗА ПОБЕДУ НАД ГЕРМАНИЕЙ В ВЕЛИКОЙ ОТЕЧЕСТВЕННОЙ ВОЙНЕ 1941-1945Г.					   </a:t>
            </a:r>
          </a:p>
          <a:p>
            <a:r>
              <a:rPr lang="ru-RU" dirty="0" smtClean="0"/>
              <a:t>           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16016" y="404664"/>
            <a:ext cx="403244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БАСЬКОВ </a:t>
            </a:r>
            <a:endParaRPr lang="ru-RU" sz="2000" b="1" dirty="0"/>
          </a:p>
          <a:p>
            <a:pPr algn="ctr"/>
            <a:r>
              <a:rPr lang="ru-RU" sz="2000" b="1" dirty="0" smtClean="0"/>
              <a:t>ЕВГЕНИЙ ВАСИЛЬЕВИЧ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1915 </a:t>
            </a:r>
            <a:r>
              <a:rPr lang="ru-RU" dirty="0"/>
              <a:t>г., </a:t>
            </a:r>
            <a:r>
              <a:rPr lang="ru-RU" dirty="0" smtClean="0"/>
              <a:t>С.ШАЛИНСКОЕ МАНСКОГО Р-ОНА 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МАЕ 1941 </a:t>
            </a:r>
            <a:r>
              <a:rPr lang="ru-RU" dirty="0"/>
              <a:t>Г.</a:t>
            </a:r>
          </a:p>
          <a:p>
            <a:r>
              <a:rPr lang="ru-RU" dirty="0"/>
              <a:t>• </a:t>
            </a:r>
            <a:r>
              <a:rPr lang="ru-RU" dirty="0" smtClean="0"/>
              <a:t>РЯДОВОЙ .</a:t>
            </a:r>
            <a:endParaRPr lang="ru-RU" dirty="0"/>
          </a:p>
          <a:p>
            <a:r>
              <a:rPr lang="ru-RU" dirty="0" smtClean="0"/>
              <a:t>•ВОЕНСКАЯ ЧАСТЬ 421 СТРЕЛКОВЫЙ ПОЛК 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 flipV="1">
            <a:off x="2195736" y="7239039"/>
            <a:ext cx="2313231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БАРАНОВСКИЙ </a:t>
            </a:r>
            <a:endParaRPr lang="ru-RU" sz="2000" b="1" dirty="0"/>
          </a:p>
          <a:p>
            <a:pPr algn="ctr"/>
            <a:r>
              <a:rPr lang="ru-RU" sz="2000" b="1" dirty="0" smtClean="0"/>
              <a:t>МИХАИЛ ТИМОФЕЕВИЧ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1923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1941 Г., МАНСКИЙ РВК</a:t>
            </a:r>
          </a:p>
          <a:p>
            <a:r>
              <a:rPr lang="ru-RU" dirty="0"/>
              <a:t>• </a:t>
            </a:r>
            <a:r>
              <a:rPr lang="ru-RU" dirty="0" smtClean="0"/>
              <a:t>МЛ.ЛЕЙТИНАНТ.</a:t>
            </a:r>
            <a:endParaRPr lang="ru-RU" dirty="0"/>
          </a:p>
          <a:p>
            <a:r>
              <a:rPr lang="ru-RU" dirty="0" smtClean="0"/>
              <a:t>•ВОИНСКАЯ ЧАСТЬ 257 СТРЕЛКОВЫЙ ПОЛК 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788024" y="2774544"/>
            <a:ext cx="403244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БАСЬКОВ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ВАСИЛИЙ ЕФСТАФЬЕВИЧ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1890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5 ДЕКАБРЯ 1942 </a:t>
            </a:r>
            <a:r>
              <a:rPr lang="ru-RU" dirty="0"/>
              <a:t>Г., МАНСКИЙ РВК</a:t>
            </a:r>
          </a:p>
          <a:p>
            <a:r>
              <a:rPr lang="ru-RU" dirty="0"/>
              <a:t>• </a:t>
            </a:r>
            <a:r>
              <a:rPr lang="ru-RU" dirty="0" smtClean="0"/>
              <a:t>ВОЕННООБЯЗАННЫЙ.</a:t>
            </a:r>
            <a:endParaRPr lang="ru-RU" dirty="0"/>
          </a:p>
          <a:p>
            <a:r>
              <a:rPr lang="ru-RU" dirty="0" smtClean="0"/>
              <a:t>•КРАСНОЯРСКИЙ ВОЕННО-ПЕРЕСЫЛЬНЫЙ ПУНКТ,КРАСНОЯРСКИЙ.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361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714400" y="188640"/>
            <a:ext cx="381642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БАСЬКОВ </a:t>
            </a:r>
            <a:endParaRPr lang="ru-RU" sz="2000" b="1" dirty="0"/>
          </a:p>
          <a:p>
            <a:pPr algn="ctr"/>
            <a:r>
              <a:rPr lang="ru-RU" sz="2000" b="1" dirty="0" smtClean="0"/>
              <a:t>ТИМОФЕЙ ДМИТРИЕВИЧ </a:t>
            </a:r>
            <a:endParaRPr lang="ru-RU" sz="2000" b="1" dirty="0"/>
          </a:p>
          <a:p>
            <a:r>
              <a:rPr lang="ru-RU" dirty="0"/>
              <a:t>• РОДИЛСЯ </a:t>
            </a:r>
            <a:r>
              <a:rPr lang="ru-RU" dirty="0" smtClean="0"/>
              <a:t>В  МАНСКИЙ Р-НЕ.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В ИЮНЕ 1941 МАНСКИЙ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•СЛУЖИЛ В 421-М СТР.ПОЛКУ 119-Й ДИВИЗИИ. БЫЛ НА КАЛИНИНСКОМ ФРОНТЕ,ИЮНЬ-НОЯБРЬ 1941. УЧАСТВОВАЛ В ОБОРОНЕ МОСКВЫ.                                              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16016" y="404664"/>
            <a:ext cx="403244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БАТУРИН </a:t>
            </a:r>
            <a:endParaRPr lang="ru-RU" sz="2000" b="1" dirty="0"/>
          </a:p>
          <a:p>
            <a:pPr algn="ctr"/>
            <a:r>
              <a:rPr lang="ru-RU" sz="2000" b="1" dirty="0" smtClean="0"/>
              <a:t>АНТОН ВАСИЛЬЕВИЧ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1925 </a:t>
            </a:r>
            <a:r>
              <a:rPr lang="ru-RU" dirty="0"/>
              <a:t>г</a:t>
            </a:r>
            <a:r>
              <a:rPr lang="ru-RU" dirty="0" smtClean="0"/>
              <a:t>.     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29.01.1943 Г</a:t>
            </a:r>
            <a:r>
              <a:rPr lang="ru-RU" dirty="0"/>
              <a:t>.</a:t>
            </a:r>
          </a:p>
          <a:p>
            <a:r>
              <a:rPr lang="ru-RU" dirty="0"/>
              <a:t>• </a:t>
            </a:r>
            <a:r>
              <a:rPr lang="ru-RU" dirty="0" smtClean="0"/>
              <a:t>РЯДОВОЙ, ШАФЕР.</a:t>
            </a:r>
            <a:endParaRPr lang="ru-RU" dirty="0"/>
          </a:p>
          <a:p>
            <a:r>
              <a:rPr lang="ru-RU" dirty="0" smtClean="0"/>
              <a:t>•ПРИЗЫВНИК.                                            КРАСНОЯРСКИЙ ВОЕННО- ПЕРЕСЫЛЬНЫЙ ПУНКТ.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714400" y="3248982"/>
            <a:ext cx="379456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БАТУРА </a:t>
            </a:r>
            <a:endParaRPr lang="ru-RU" sz="2000" b="1" dirty="0"/>
          </a:p>
          <a:p>
            <a:pPr algn="ctr"/>
            <a:r>
              <a:rPr lang="ru-RU" sz="2000" b="1" dirty="0" smtClean="0"/>
              <a:t>МИХАИЛ МИХАЙЛОВИЧ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1905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ПРИЗВАН15.07.1943 </a:t>
            </a:r>
            <a:r>
              <a:rPr lang="ru-RU" dirty="0"/>
              <a:t>Г., МАНСКИЙ РВК</a:t>
            </a:r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•КРАСНОЯРСКИЙ ВОЕННЫЙ ПЕРЕСЫЛЬНЫЙ ПУНКТ.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44008" y="3005336"/>
            <a:ext cx="417646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БАХАРЬ </a:t>
            </a:r>
            <a:endParaRPr lang="ru-RU" sz="2000" b="1" dirty="0"/>
          </a:p>
          <a:p>
            <a:pPr algn="ctr"/>
            <a:r>
              <a:rPr lang="ru-RU" sz="2000" b="1" dirty="0" smtClean="0"/>
              <a:t>НИКОЛАЙ ИВАНОВИЧ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1907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1942 </a:t>
            </a:r>
            <a:r>
              <a:rPr lang="ru-RU" dirty="0"/>
              <a:t>Г., МАНСКИЙ РВК</a:t>
            </a:r>
          </a:p>
          <a:p>
            <a:r>
              <a:rPr lang="ru-RU" dirty="0"/>
              <a:t>• </a:t>
            </a:r>
            <a:r>
              <a:rPr lang="ru-RU" dirty="0" smtClean="0"/>
              <a:t>СЕРЖАНТ.</a:t>
            </a:r>
            <a:endParaRPr lang="ru-RU" dirty="0"/>
          </a:p>
          <a:p>
            <a:r>
              <a:rPr lang="ru-RU" dirty="0" smtClean="0"/>
              <a:t>•ПОСЛЕДНЕЕ МЕСТО СЛУЖБЫ 56 ГВ.КОРП.                                                          ВЫБЫЛ:13.07.1943Г,ГОСПИТАЛЬ ЭГ 3759.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361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27584" y="116633"/>
            <a:ext cx="3816423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БЕЛЯНИН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АЛЕКСАНДР АФАНАСЬЕВИЧ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1917Г.,КРАСНОЯРСКИЙ КРАЙ ,МАНСКИЙ Р-ОН.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 МАНСКИЙ РВК В АВГУСТЕ 1941Г.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СЕРЖАНТ, МИНОМЕТЧИК.</a:t>
            </a:r>
            <a:endParaRPr lang="ru-RU" dirty="0"/>
          </a:p>
          <a:p>
            <a:r>
              <a:rPr lang="ru-RU" dirty="0" smtClean="0"/>
              <a:t>•СЛУЖИЛ В 1267-М СТР.ПОЛКУ 382-Й СТР.ДИВИЗИИ.                                     БЫЛ НА ВАЛХОВСКОМ ФРОНТЕ, АВГУСТ- ДЕКАБРЬ 1941.                       УЧАСТВОВАЛ В ОБОРОНЕ ЛЕНИНГРАДА.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16016" y="404664"/>
            <a:ext cx="403244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БЕЛЯНИН </a:t>
            </a:r>
            <a:endParaRPr lang="ru-RU" sz="2000" b="1" dirty="0"/>
          </a:p>
          <a:p>
            <a:pPr algn="ctr"/>
            <a:r>
              <a:rPr lang="ru-RU" sz="2000" b="1" dirty="0" smtClean="0"/>
              <a:t>ВЛАДИМИР АЛЕКСАНДРОВИЧ </a:t>
            </a:r>
            <a:endParaRPr lang="ru-RU" sz="2000" b="1" dirty="0"/>
          </a:p>
          <a:p>
            <a:r>
              <a:rPr lang="ru-RU" dirty="0"/>
              <a:t>• РОДИЛСЯ </a:t>
            </a:r>
            <a:r>
              <a:rPr lang="ru-RU" dirty="0" smtClean="0"/>
              <a:t>22.11.1927г.  С.ШАЛИНСКОЕ МАНСКОГО Р-ОНА 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1 ДЕКАБРЯ 1944 Г.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РЯДОВОЙ, ШАФЕР.</a:t>
            </a:r>
            <a:endParaRPr lang="ru-RU" dirty="0"/>
          </a:p>
          <a:p>
            <a:r>
              <a:rPr lang="ru-RU" dirty="0" smtClean="0"/>
              <a:t>•КАСПИЙСКАЯ ВОЕННАЯ ФЛОТИЛИЯ.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755576" y="3871507"/>
            <a:ext cx="375339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БЕЛЯНИН </a:t>
            </a:r>
            <a:endParaRPr lang="ru-RU" sz="2000" b="1" dirty="0"/>
          </a:p>
          <a:p>
            <a:pPr algn="ctr"/>
            <a:r>
              <a:rPr lang="ru-RU" sz="2000" b="1" dirty="0" smtClean="0"/>
              <a:t>ВЛАДИМИР ЛЕОНТЬЕВИЧ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1922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ОКТЯБРЕ 1941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СТ.СЕРЖАНТ.</a:t>
            </a:r>
            <a:endParaRPr lang="ru-RU" dirty="0"/>
          </a:p>
          <a:p>
            <a:r>
              <a:rPr lang="ru-RU" dirty="0" smtClean="0"/>
              <a:t>•СЛУЖИЛ 1941- 1945.  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716016" y="2852936"/>
            <a:ext cx="4104456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БЕЛЯНИН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ГЕОРГИЙ ИВАНОВИЧ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1916г.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1941 </a:t>
            </a:r>
            <a:r>
              <a:rPr lang="ru-RU" dirty="0"/>
              <a:t>Г., МАНСКИЙ РВК</a:t>
            </a:r>
          </a:p>
          <a:p>
            <a:r>
              <a:rPr lang="ru-RU" dirty="0"/>
              <a:t>• </a:t>
            </a:r>
            <a:r>
              <a:rPr lang="ru-RU" dirty="0" smtClean="0"/>
              <a:t>СЕРЖАНТ.</a:t>
            </a:r>
            <a:endParaRPr lang="ru-RU" dirty="0"/>
          </a:p>
          <a:p>
            <a:r>
              <a:rPr lang="ru-RU" dirty="0" smtClean="0"/>
              <a:t>•СЛУЖИЛ В 443-М ОТД. САПЕР,БАТАЛЬОНЕ 1941-СЕНТЯБРЬ 1945Г.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361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27584" y="116633"/>
            <a:ext cx="381642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БЕЛЯНИН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ИВАН СЕМЕНОВИЧ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1925Г.,С.ШАЛИНСКОЕ,   МАНСКИЙ Р-ОН.</a:t>
            </a:r>
          </a:p>
          <a:p>
            <a:r>
              <a:rPr lang="ru-RU" dirty="0" smtClean="0"/>
              <a:t>• ПРИЗВАН В ЯНВАРЕ 1943Г.,  МАНСКИЙ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СЕРЖАНТ,АВТОМАТЧИК.</a:t>
            </a:r>
            <a:endParaRPr lang="ru-RU" dirty="0"/>
          </a:p>
          <a:p>
            <a:r>
              <a:rPr lang="ru-RU" dirty="0" smtClean="0"/>
              <a:t>•СЛУЖИЛ В 349-М ГВ.СТР.ПОЛКУ 105-Й ГВ. ВЕНСКОЙ СТР.ДИВИЗИИ.    БЫЛ НА 2-М,3-М УКРАИНСКИХ ФРОНТАХ С 1943-1945Г.                      УЧАСТВОВАЛ В БИТВЕ ЗА ДНЕПР,   БУДАПЕШТСКОМ НАСТУПАТЕЛЬНОЙ ОПЕРАЦИИ.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16016" y="404664"/>
            <a:ext cx="40324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БЕЛЯНИН </a:t>
            </a:r>
            <a:endParaRPr lang="ru-RU" sz="2000" b="1" dirty="0"/>
          </a:p>
          <a:p>
            <a:pPr algn="ctr"/>
            <a:r>
              <a:rPr lang="ru-RU" sz="2000" b="1" dirty="0" smtClean="0"/>
              <a:t>ИВАН АНДРЕЕВИЧ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1889 </a:t>
            </a:r>
            <a:r>
              <a:rPr lang="ru-RU" dirty="0"/>
              <a:t>г</a:t>
            </a:r>
            <a:r>
              <a:rPr lang="ru-RU" dirty="0" smtClean="0"/>
              <a:t>.  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5 ДЕКАБРЯ 1942 Г.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РЯДОВОЙ, ШАФЕР.</a:t>
            </a:r>
            <a:endParaRPr lang="ru-RU" dirty="0"/>
          </a:p>
          <a:p>
            <a:r>
              <a:rPr lang="ru-RU" dirty="0" smtClean="0"/>
              <a:t>•ВОЕННООБЯЗАННЫЙ.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27584" y="4148506"/>
            <a:ext cx="368138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БЕЛЯНИН </a:t>
            </a:r>
            <a:endParaRPr lang="ru-RU" sz="2000" b="1" dirty="0"/>
          </a:p>
          <a:p>
            <a:pPr algn="ctr"/>
            <a:r>
              <a:rPr lang="ru-RU" sz="2000" b="1" dirty="0" smtClean="0"/>
              <a:t>ГЕОРГИЙ ИВАНОВИЧ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1908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28 ИЮЛЯ </a:t>
            </a:r>
            <a:r>
              <a:rPr lang="ru-RU" dirty="0"/>
              <a:t>1941 Г., 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СЕРЖАНТ.</a:t>
            </a:r>
            <a:endParaRPr lang="ru-RU" dirty="0"/>
          </a:p>
          <a:p>
            <a:r>
              <a:rPr lang="ru-RU" dirty="0" smtClean="0"/>
              <a:t>•ПРОПАЛ БЕЗ ВЕСТИ 15.03.1943Г.  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788024" y="2852936"/>
            <a:ext cx="403244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БЕЛЯНИН 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ИВАН ИВАНОВИЧ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1903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6 ЯНВАРЯ 1942 </a:t>
            </a:r>
            <a:r>
              <a:rPr lang="ru-RU" dirty="0"/>
              <a:t>Г., МАНСКИЙ РВК</a:t>
            </a:r>
          </a:p>
          <a:p>
            <a:r>
              <a:rPr lang="ru-RU" dirty="0"/>
              <a:t>• РЯДОВОЙ.</a:t>
            </a:r>
          </a:p>
          <a:p>
            <a:r>
              <a:rPr lang="ru-RU" dirty="0" smtClean="0"/>
              <a:t>•СЛУЖИЛ 1050 СТРЕЛКОВЫЙ ПОЛК.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361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12776" y="144422"/>
            <a:ext cx="381642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БЕЛЯНИН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МИХАИЛ АЛЕКСЕЕВИЧ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1915Г.,С.ШАЛИНСКОЕ,     МАНСКОГО Р-НА.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В СЕНТЯБРЕ1941 Г., МАНСКИЙ </a:t>
            </a:r>
            <a:r>
              <a:rPr lang="ru-RU" dirty="0"/>
              <a:t>РВК</a:t>
            </a:r>
          </a:p>
          <a:p>
            <a:r>
              <a:rPr lang="ru-RU" dirty="0"/>
              <a:t>• </a:t>
            </a:r>
            <a:r>
              <a:rPr lang="ru-RU" dirty="0" smtClean="0"/>
              <a:t>МЛ.ЛЕЙТИНАНТ,НАЧ.ВОЕННО-ТЕХН.СЛУЖБЫ ПОЛКА.</a:t>
            </a:r>
            <a:endParaRPr lang="ru-RU" dirty="0"/>
          </a:p>
          <a:p>
            <a:r>
              <a:rPr lang="ru-RU" dirty="0" smtClean="0"/>
              <a:t>• СЛУЖИЛ В 669-М АРТ.ПОЛКУ 228-Й СТР.ДИВИЗИИ,1283-М СТР.ПОЛКУ    60-Й  ДИВИЗИИ. БЫЛ НА ЗАПОДНОМ 1-Й БЕЛОРУСКОМ ФРОНТАХ,1942 –АПРЕЛЬ 1945. УЧАСТВОВАЛ В ОБОРОНЕ МОСКВЫ.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16016" y="404664"/>
            <a:ext cx="4032448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БЕЛЯНИН </a:t>
            </a:r>
            <a:endParaRPr lang="ru-RU" sz="2000" b="1" dirty="0"/>
          </a:p>
          <a:p>
            <a:pPr algn="ctr"/>
            <a:r>
              <a:rPr lang="ru-RU" sz="2000" b="1" dirty="0" smtClean="0"/>
              <a:t>ИВАН СТАПАНОВИЧ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1903 </a:t>
            </a:r>
            <a:r>
              <a:rPr lang="ru-RU" dirty="0"/>
              <a:t>г</a:t>
            </a:r>
            <a:r>
              <a:rPr lang="ru-RU" dirty="0" smtClean="0"/>
              <a:t>., КРАСНОЯРСКИЙ КРАЙ,МАНСКИЙ Р-ОН.  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 .</a:t>
            </a:r>
            <a:endParaRPr lang="ru-RU" dirty="0"/>
          </a:p>
          <a:p>
            <a:r>
              <a:rPr lang="ru-RU" dirty="0" smtClean="0"/>
              <a:t>•ВОЕННО-ПЕРЕСЫЛЬНЫЙ  ПУНКТ:         ГОРЬКОВСКИЙ ВОЕННОПЕРЕСЫЛЬНЫЙ ПУНКТ,Г.ГОРЬКИЙ.                                     ВЫБЫЛ ИЗ ВОЕННОЙ ЧАСТИ: ХОЗ.УПР. Г.МОСКВА.                                                         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27584" y="4148506"/>
            <a:ext cx="368138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БЕЛЯНИНА </a:t>
            </a:r>
            <a:endParaRPr lang="ru-RU" sz="2000" b="1" dirty="0"/>
          </a:p>
          <a:p>
            <a:pPr algn="ctr"/>
            <a:r>
              <a:rPr lang="ru-RU" sz="2000" b="1" dirty="0" smtClean="0"/>
              <a:t>АЛЕКСАНДРА ГРИГОРЬЕВНА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1923 г. С.ШАЛИНСКОЕ,МАНСКОГО Р-ОНА.</a:t>
            </a:r>
          </a:p>
          <a:p>
            <a:r>
              <a:rPr lang="ru-RU" dirty="0" smtClean="0"/>
              <a:t>• ПРИЗВАНА </a:t>
            </a:r>
            <a:r>
              <a:rPr lang="ru-RU" dirty="0"/>
              <a:t>В </a:t>
            </a:r>
            <a:r>
              <a:rPr lang="ru-RU" dirty="0" smtClean="0"/>
              <a:t>1942 Г.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 СЛУЖИЛА В 75-М ОТД. ПОЛЕВОЙ ПРАЧЕЧНОМ ОТРЯДЕ 1942-1945.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60032" y="3501008"/>
            <a:ext cx="377788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БЕЛЯНИН     </a:t>
            </a:r>
            <a:endParaRPr lang="ru-RU" sz="2000" b="1" dirty="0"/>
          </a:p>
          <a:p>
            <a:pPr algn="ctr"/>
            <a:r>
              <a:rPr lang="ru-RU" sz="2000" b="1" dirty="0" smtClean="0"/>
              <a:t>ИННОКЕНТИЙ ИВАНОВИЧ    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1925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29 ЯНВАРЯ 1943 </a:t>
            </a:r>
            <a:r>
              <a:rPr lang="ru-RU" dirty="0"/>
              <a:t>Г., МАНСКИЙ РВК</a:t>
            </a:r>
          </a:p>
          <a:p>
            <a:r>
              <a:rPr lang="ru-RU" dirty="0"/>
              <a:t>• </a:t>
            </a:r>
            <a:r>
              <a:rPr lang="ru-RU" dirty="0" smtClean="0"/>
              <a:t>ГВ.КРАСНОАРМЕЕЦ.</a:t>
            </a:r>
            <a:endParaRPr lang="ru-RU" dirty="0"/>
          </a:p>
          <a:p>
            <a:r>
              <a:rPr lang="ru-RU" dirty="0" smtClean="0"/>
              <a:t>•СЛУЖИЛ В СТР.ПОЛКУ, НОЯБРЬ 1942-1945Г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0361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27584" y="116632"/>
            <a:ext cx="3888431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БЕЛЯНИНА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ЗОЯ ДМИТРИЕВНА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1921Г.,С.ШАЛИНСКОЕ,    МАНСКОГО Р-ОНА.</a:t>
            </a:r>
          </a:p>
          <a:p>
            <a:r>
              <a:rPr lang="ru-RU" dirty="0" smtClean="0"/>
              <a:t>• ПРИЗВАНА АПРЕЛЬ 1942Г.,  МАНСКИЙ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 СЛУЖИЛА В 408-М ОТД.ЗЕН.АРТ.ДИВИЗИОНЕ,1942- СЕНТЯБРЬ 1942. УЧАСТВОВАЛА В ВОЙНЕ С ЯПОНИЕЙ . 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16016" y="404664"/>
            <a:ext cx="403244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БЕЛЯНИН </a:t>
            </a:r>
            <a:endParaRPr lang="ru-RU" sz="2000" b="1" dirty="0"/>
          </a:p>
          <a:p>
            <a:pPr algn="ctr"/>
            <a:r>
              <a:rPr lang="ru-RU" sz="2000" b="1" dirty="0" smtClean="0"/>
              <a:t>ТИМОФЕЙ ДЕМЬЯНОВИЧ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1916 </a:t>
            </a:r>
            <a:r>
              <a:rPr lang="ru-RU" dirty="0"/>
              <a:t>г., </a:t>
            </a:r>
            <a:r>
              <a:rPr lang="ru-RU" dirty="0" smtClean="0"/>
              <a:t>С.ШАЛИНСКОЕ МАНСКОГО Р-ОНА 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ДЕКАБРЕ </a:t>
            </a:r>
            <a:r>
              <a:rPr lang="ru-RU" dirty="0"/>
              <a:t>1941 Г.</a:t>
            </a:r>
          </a:p>
          <a:p>
            <a:r>
              <a:rPr lang="ru-RU" dirty="0"/>
              <a:t>• </a:t>
            </a:r>
            <a:r>
              <a:rPr lang="ru-RU" dirty="0" smtClean="0"/>
              <a:t>РЯДОВОЙ, РАЗВЕДЧИК.</a:t>
            </a:r>
            <a:endParaRPr lang="ru-RU" dirty="0"/>
          </a:p>
          <a:p>
            <a:r>
              <a:rPr lang="ru-RU" dirty="0" smtClean="0"/>
              <a:t>•СЛУЖИЛ В ОТД. РАЗВЕД,РОТЕ 183-Й СТР.ДИВИЗИИ,ЗАТЕМ ШОФЕРОМ 125-ГО ОТД.БАТАЛОНА ПРОТИВОТАНК,РУЖЕЙ 666-ГО ОТД.ЗЕН.АРТ.ДИВИЗИОНА 38-Й АРМИИ 1941-1945.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83568" y="3501008"/>
            <a:ext cx="3825399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БЕЛЯНИН </a:t>
            </a:r>
            <a:endParaRPr lang="ru-RU" sz="2000" b="1" dirty="0"/>
          </a:p>
          <a:p>
            <a:pPr algn="ctr"/>
            <a:r>
              <a:rPr lang="ru-RU" sz="2000" b="1" dirty="0" smtClean="0"/>
              <a:t>ТРИФОН СЕМЕНОВИЧ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1898 Г.,С.ШАЛИНСКОЕ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1942 </a:t>
            </a:r>
            <a:r>
              <a:rPr lang="ru-RU" dirty="0"/>
              <a:t>Г., МАНСКИЙ РВК</a:t>
            </a:r>
          </a:p>
          <a:p>
            <a:r>
              <a:rPr lang="ru-RU" dirty="0"/>
              <a:t>• </a:t>
            </a:r>
            <a:r>
              <a:rPr lang="ru-RU" dirty="0" smtClean="0"/>
              <a:t>СЕРЖАНТ,КОМ-Р ОТДЕЛЕНИЯ.</a:t>
            </a:r>
            <a:endParaRPr lang="ru-RU" dirty="0"/>
          </a:p>
          <a:p>
            <a:r>
              <a:rPr lang="ru-RU" dirty="0" smtClean="0"/>
              <a:t>•СЛУЖИЛ В 321-М СТР. ПОЛКУ.         БЫЛ НА ЦЕНТРАЛЬНОМ И ДР.ФРОНТАХ 1942-1945.                      УЧАСТВОВАЛ В КУРСКОЙ БИТВЕ.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60032" y="3789040"/>
            <a:ext cx="396043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БЕЛЯНИН </a:t>
            </a:r>
            <a:endParaRPr lang="ru-RU" sz="2000" b="1" dirty="0"/>
          </a:p>
          <a:p>
            <a:pPr algn="ctr"/>
            <a:r>
              <a:rPr lang="ru-RU" sz="2000" b="1" dirty="0" smtClean="0"/>
              <a:t>НИКОЛАЙ АЛЕКСАНДРОВИЧ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1924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1942 </a:t>
            </a:r>
            <a:r>
              <a:rPr lang="ru-RU" dirty="0"/>
              <a:t>Г., МАНСКИЙ РВК</a:t>
            </a:r>
          </a:p>
          <a:p>
            <a:r>
              <a:rPr lang="ru-RU" dirty="0"/>
              <a:t>• </a:t>
            </a:r>
            <a:r>
              <a:rPr lang="ru-RU" dirty="0" smtClean="0"/>
              <a:t>КРАСНОАРМЕЕЦ.</a:t>
            </a:r>
            <a:endParaRPr lang="ru-RU" dirty="0"/>
          </a:p>
          <a:p>
            <a:r>
              <a:rPr lang="ru-RU" dirty="0" smtClean="0"/>
              <a:t>• ВЫБЫЛ ИЗ ВОЕНСКОЙ ЧАСТИ 20.09.1943Г. ВОЕНСКАЯ ЧАСТЬ 210 СП.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361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64089" y="692696"/>
            <a:ext cx="417646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БЕЛЯНИН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НИКОЛАЙ ДМИТРИЕВИЧ</a:t>
            </a:r>
            <a:endParaRPr lang="ru-RU" sz="2000" b="1" dirty="0"/>
          </a:p>
          <a:p>
            <a:r>
              <a:rPr lang="ru-RU" dirty="0"/>
              <a:t>• РОДИЛСЯ </a:t>
            </a:r>
            <a:r>
              <a:rPr lang="ru-RU" dirty="0" smtClean="0"/>
              <a:t>18 ДЕКАБРЯ 1927г.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1 ДЕКАБРЯ 1944Г</a:t>
            </a:r>
            <a:r>
              <a:rPr lang="ru-RU" dirty="0"/>
              <a:t>., МАНСКИЙ РВК</a:t>
            </a:r>
          </a:p>
          <a:p>
            <a:r>
              <a:rPr lang="ru-RU" dirty="0"/>
              <a:t>• </a:t>
            </a:r>
            <a:r>
              <a:rPr lang="ru-RU" dirty="0" smtClean="0"/>
              <a:t>СТ.ЛЕЙТИНАНТ, КАПИТАН,МАЙОР.</a:t>
            </a:r>
            <a:endParaRPr lang="ru-RU" dirty="0"/>
          </a:p>
          <a:p>
            <a:r>
              <a:rPr lang="ru-RU" dirty="0" smtClean="0"/>
              <a:t>•ВОИСКАЯ ЧАСТЬ: БАРНАУЛЬСКАЯ ВПУ ВСВО, ВОСТОЧНО СИБИРСКИЙ ОКРУГ.     НАГРАДЫ: МЕДАЛЬ « ЗА ПОБЕДУ НАД ГЕРМАНИЕЙ В ВЕЛИКОЙ ОТЕЧЕСТВЕННОЙ  ВОЙНЕ 1941-1945г.»     МЕДАЛЬ: «ЗА БОЕВЫЕ ЗАСЛУЛИ»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60649"/>
            <a:ext cx="3528392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361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323528" y="188640"/>
            <a:ext cx="4357625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БЕЗДЕНЕЖНЫЙ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ЛЕОНИД МАТВЕЕВИЧ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1911Г.,КРАСНОЯРСКИЙ КРАЙ ,МАНСКИЙ Р-ОН.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29.12.1941Г; 30.12.1941Г. МАНСКИЙ </a:t>
            </a:r>
            <a:r>
              <a:rPr lang="ru-RU" dirty="0"/>
              <a:t>РВК</a:t>
            </a:r>
          </a:p>
          <a:p>
            <a:r>
              <a:rPr lang="ru-RU" dirty="0"/>
              <a:t>• </a:t>
            </a:r>
            <a:r>
              <a:rPr lang="ru-RU" dirty="0" smtClean="0"/>
              <a:t>МЛ.СЕРЖАНТ.</a:t>
            </a:r>
            <a:endParaRPr lang="ru-RU" dirty="0"/>
          </a:p>
          <a:p>
            <a:r>
              <a:rPr lang="ru-RU" dirty="0" smtClean="0"/>
              <a:t>•ВОИНСКАЯ ЧАСТЬ: 283СТРЕЛКОВАЯ ДИВИЗИЯ,КРАСНОЯРСКИЙ ВОЕННО-ПЕРЕСЫЛЬНЫЙ ПУНКТ,КРАСНОЯРСКИЙ КРАЙ,Г.КРАСНОЯРСК 744 ОТДЕЛЬНЫЙ БАТАЛЬОН СВЯЗИ.                       МЕДАЛЬ: «ЗА ОТВАГУ» ОРДЕН КРАСНОЙ ЗВЕЗДЫ.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16016" y="404664"/>
            <a:ext cx="4032448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БЕЗУГЛОВ </a:t>
            </a:r>
            <a:endParaRPr lang="ru-RU" sz="2000" b="1" dirty="0"/>
          </a:p>
          <a:p>
            <a:pPr algn="ctr"/>
            <a:r>
              <a:rPr lang="ru-RU" sz="2000" b="1" dirty="0" smtClean="0"/>
              <a:t>МИХАИЛ ФЕДОРОВИЧ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1927г., ВОРОНЕЖСКАЯ ОБЛ.,БОГУЧАНСКИЙ Р-ОН,С.ПОПОВКА.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 МАНСКИМ РВК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РЯДОВОЙ, КРАСНОАРМЕЕЦ.</a:t>
            </a:r>
            <a:endParaRPr lang="ru-RU" dirty="0"/>
          </a:p>
          <a:p>
            <a:r>
              <a:rPr lang="ru-RU" dirty="0" smtClean="0"/>
              <a:t>• ВОИНСКАЯ ЧАСТЬ:716 СТРЕЛКОВЫЙ ПОЛК 157 СТРЕЛКОВОЙ ДИВИЗИИ.     716 СТРЕЛКОВЫЙ ПОЛК                         294 СТРЕЛКОВЫЙ ПОЛК 184 СТРЕЛКОВОЙ ДИВИЗИИ.                         НАГРАДЫ: ОРДЕН ОТЕЧЕСТВЕННОЙ ВОЙНЫ 2 СТЕПЕНИ.                          МЕДАЛЬ «ЗА ОТВАГУ»(2)                             МЕДАЛЬ «ЗА ПОБЕДУ НАД ЯПОНИЕЙ»(2)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44008" y="3005336"/>
            <a:ext cx="4176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36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83568" y="476673"/>
            <a:ext cx="396044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АБРАМОВИЧ</a:t>
            </a:r>
          </a:p>
          <a:p>
            <a:pPr algn="ctr"/>
            <a:r>
              <a:rPr lang="ru-RU" sz="2000" b="1" dirty="0"/>
              <a:t> ЕЛЯ  ЕРМЕНОВИЧ</a:t>
            </a:r>
          </a:p>
          <a:p>
            <a:r>
              <a:rPr lang="ru-RU" dirty="0"/>
              <a:t>• РОДИЛСЯ В 1905 г., Д. КОПЫЛ       СЛУЦКИЙ Р-Н, МИНСКАЯ ОБЛ.</a:t>
            </a:r>
          </a:p>
          <a:p>
            <a:r>
              <a:rPr lang="ru-RU" dirty="0"/>
              <a:t>• ПРИЗВАН В 1941 Г., МАНСКИЙ РВК</a:t>
            </a:r>
          </a:p>
          <a:p>
            <a:r>
              <a:rPr lang="ru-RU" dirty="0"/>
              <a:t>• РЯДОВОЙ.</a:t>
            </a:r>
          </a:p>
          <a:p>
            <a:r>
              <a:rPr lang="ru-RU" dirty="0"/>
              <a:t>•ПРОПАЛ БЕЗ ВЕСТИ , ДЕКАБРЬ 1941Г.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704358" y="2569554"/>
            <a:ext cx="396044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АВДЕЕНКО </a:t>
            </a:r>
          </a:p>
          <a:p>
            <a:pPr algn="ctr"/>
            <a:r>
              <a:rPr lang="ru-RU" sz="2000" b="1" dirty="0" smtClean="0"/>
              <a:t>НИКОЛАЙ МАЛАХОВИЧ</a:t>
            </a:r>
            <a:endParaRPr lang="ru-RU" sz="2000" b="1" dirty="0"/>
          </a:p>
          <a:p>
            <a:r>
              <a:rPr lang="ru-RU" dirty="0" smtClean="0"/>
              <a:t>• </a:t>
            </a:r>
            <a:r>
              <a:rPr lang="ru-RU" dirty="0"/>
              <a:t>РОДИЛСЯ В </a:t>
            </a:r>
            <a:r>
              <a:rPr lang="ru-RU" dirty="0" smtClean="0"/>
              <a:t>1912 </a:t>
            </a:r>
            <a:r>
              <a:rPr lang="ru-RU" dirty="0"/>
              <a:t>г., </a:t>
            </a:r>
            <a:r>
              <a:rPr lang="ru-RU" dirty="0" smtClean="0"/>
              <a:t>ЗЛЫНКОВСКИЙ Р-Н, БРЯНСКАЯ </a:t>
            </a:r>
            <a:r>
              <a:rPr lang="ru-RU" dirty="0"/>
              <a:t>ОБЛ.</a:t>
            </a:r>
          </a:p>
          <a:p>
            <a:r>
              <a:rPr lang="ru-RU" dirty="0"/>
              <a:t>• ПРИЗВАН </a:t>
            </a:r>
            <a:r>
              <a:rPr lang="ru-RU" dirty="0" smtClean="0"/>
              <a:t> 25 ИЮНЯ </a:t>
            </a:r>
            <a:r>
              <a:rPr lang="ru-RU" dirty="0"/>
              <a:t>1941 Г</a:t>
            </a:r>
            <a:r>
              <a:rPr lang="ru-RU" dirty="0" smtClean="0"/>
              <a:t>. МАНСКИМ РВК</a:t>
            </a:r>
            <a:endParaRPr lang="ru-RU" dirty="0"/>
          </a:p>
          <a:p>
            <a:r>
              <a:rPr lang="ru-RU" dirty="0"/>
              <a:t>• РЯДОВОЙ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•ПОГИБ В БОЮ 23 НОЯБРЯ 1941Г.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ПОХОРОНЕН В Д.КОПТИНО СЕЛИЖАРОВСКОГО Р-НА ТВЕРСКОЙ ОБ.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16015" y="1340768"/>
            <a:ext cx="375949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АНЦИФЕРОВ </a:t>
            </a:r>
          </a:p>
          <a:p>
            <a:pPr algn="ctr"/>
            <a:r>
              <a:rPr lang="ru-RU" b="1" dirty="0" smtClean="0"/>
              <a:t>ДМИТРИЙ СТЕПАНОВИЧ</a:t>
            </a:r>
          </a:p>
          <a:p>
            <a:r>
              <a:rPr lang="ru-RU" dirty="0" smtClean="0"/>
              <a:t>• </a:t>
            </a:r>
            <a:r>
              <a:rPr lang="ru-RU" dirty="0"/>
              <a:t>РОДИЛСЯ В </a:t>
            </a:r>
            <a:r>
              <a:rPr lang="ru-RU" dirty="0" smtClean="0"/>
              <a:t>1900 </a:t>
            </a:r>
            <a:r>
              <a:rPr lang="ru-RU" dirty="0"/>
              <a:t>г., </a:t>
            </a:r>
            <a:r>
              <a:rPr lang="ru-RU" dirty="0" smtClean="0"/>
              <a:t>С. ШАЛИНСКОЕ МАНСКИЙ </a:t>
            </a:r>
            <a:r>
              <a:rPr lang="ru-RU" dirty="0"/>
              <a:t>Р-Н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21 СЕНТЯБРЯ </a:t>
            </a:r>
            <a:r>
              <a:rPr lang="ru-RU" dirty="0"/>
              <a:t>1941 Г.</a:t>
            </a:r>
          </a:p>
          <a:p>
            <a:r>
              <a:rPr lang="ru-RU" dirty="0"/>
              <a:t>• РЯДОВОЙ</a:t>
            </a:r>
            <a:r>
              <a:rPr lang="ru-RU" dirty="0" smtClean="0"/>
              <a:t>.</a:t>
            </a:r>
          </a:p>
          <a:p>
            <a:pPr>
              <a:buSzPct val="103000"/>
              <a:buFont typeface="Calibri" panose="020F0502020204030204" pitchFamily="34" charset="0"/>
              <a:buChar char="•"/>
            </a:pPr>
            <a:r>
              <a:rPr lang="ru-RU" dirty="0" smtClean="0"/>
              <a:t>ПОГИБ В БОЮ 25 ИЮЛЯ 1944Г.</a:t>
            </a:r>
          </a:p>
          <a:p>
            <a:pPr>
              <a:buSzPct val="105000"/>
              <a:buFont typeface="Arial" panose="020B0604020202020204" pitchFamily="34" charset="0"/>
              <a:buChar char="•"/>
            </a:pPr>
            <a:r>
              <a:rPr lang="ru-RU" dirty="0" smtClean="0"/>
              <a:t> ПОХОРОНЕН В 6 КМ ОТ С.ВОЗНЕСЕНЬЕ ПОДПОРОЖСКОГО Р-НА ЛЕНИНГРАДСКОЙ ОБЛ.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8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570485" y="107341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28904" y="239217"/>
            <a:ext cx="5021530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БЕЗУГЛОВ </a:t>
            </a:r>
            <a:endParaRPr lang="ru-RU" sz="2000" b="1" dirty="0"/>
          </a:p>
          <a:p>
            <a:pPr algn="ctr"/>
            <a:r>
              <a:rPr lang="ru-RU" sz="2000" b="1" dirty="0" smtClean="0"/>
              <a:t>НИКОЛАЙ ПАВЛОВИЧ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dirty="0" smtClean="0"/>
              <a:t>РОДИЛСЯ 1918;20.12.1919Г.,КРАСНОЯРСКИЙ КРАЙ ,МАНСКИЙ Р-ОН.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 МАНСКИЙ </a:t>
            </a:r>
            <a:r>
              <a:rPr lang="ru-RU" dirty="0"/>
              <a:t>РВК</a:t>
            </a:r>
          </a:p>
          <a:p>
            <a:r>
              <a:rPr lang="ru-RU" dirty="0"/>
              <a:t>• </a:t>
            </a:r>
            <a:r>
              <a:rPr lang="ru-RU" dirty="0" smtClean="0"/>
              <a:t> ГВ.СЕРЖАНТ;ГВ.МЛ.ТЕХНИК-ЛЕЙТЕНАНТ.</a:t>
            </a:r>
            <a:endParaRPr lang="ru-RU" dirty="0"/>
          </a:p>
          <a:p>
            <a:r>
              <a:rPr lang="ru-RU" dirty="0" smtClean="0"/>
              <a:t>•ВОИНСКАЯ ЧАСТЬ: 80 ТАНКОВЫЙ 40 ТАНКОВОЙ ДИВИЗИИ. 209 ТАНКОВАЯ БРИГАДА.                    </a:t>
            </a:r>
          </a:p>
          <a:p>
            <a:r>
              <a:rPr lang="ru-RU" dirty="0" smtClean="0"/>
              <a:t>55 ГВОРДЕЙСКИЙ ТАНКОВЫЙ ПОЛК.                       12 ГВАРДЕЙСКОЙ  МИХАНИЗИРОВАННОЙ  БРИГАДЫ.                                                                       НАГРАДЫ: ОРДЕН КРАСНОЙ ЗВЕЗДЫ(2)                     ОРДЕН ОТЕЧЕСТВЕННОЙ ВОЙНЫ 1 СТЕПЕНИ          МЕДАЛЬ «ЗА ОТВАГУ»(2)                                        ОРДЕН ОТЕЧЕСТВЕННОЙ ВОЙНЫ 2 СТЕПЕНИ(1)    МЕДАЛЬ «ЗА ПОБЕДУ НАД ГЕРМАНИЕЙ В ВЕЛИКОЙ ОТЕЧЕСТВЕННОЙ ВОЙНЕ 1941-1945Г.(2) МЕДАЛЬ «ЗА ПОБЕДУ НАД ЯПОНИЕЙ»(2)               МЕДАЛЬ «ЗА ОБОРОНУ СТАЛИНГРАДА» (2)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613277" y="521591"/>
            <a:ext cx="4032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593457" y="5651957"/>
            <a:ext cx="3681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967537" y="3068960"/>
            <a:ext cx="4176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64806" y="2132569"/>
            <a:ext cx="228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endParaRPr lang="ru-RU" sz="2000" b="1" dirty="0">
              <a:solidFill>
                <a:prstClr val="black"/>
              </a:solidFill>
            </a:endParaRP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endParaRPr lang="ru-RU" sz="2000" b="1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24744"/>
            <a:ext cx="2561556" cy="380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361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764754" y="573901"/>
            <a:ext cx="3879253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БЕЗУГЛЫЙ 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ПЕТР КОНСТАНТИНОВИЧ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dirty="0" smtClean="0"/>
              <a:t>РОДИЛСЯ _._.1904;_._.1987Г.   КРАСНОЯРСКИЙ КРАЙ,МАНСКИЙ Р.  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ЯПОНСКИЙ РВК,   УКРАИНСКАЯ ССР,ВЕННИТСКАЯ ОБЛ.  ЯПОНСКИЙ Р-Н.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КРАСНОАРМЕЕЦ.</a:t>
            </a:r>
            <a:endParaRPr lang="ru-RU" dirty="0"/>
          </a:p>
          <a:p>
            <a:r>
              <a:rPr lang="ru-RU" dirty="0" smtClean="0"/>
              <a:t>•ВОИНСКАЯ ЧАСТЬ  35 ГВАРДЕЙСКИЙ КАВАЛЕРИЙСКИЙ ПОЛК 17        ГВАРДЕЙСКОЙ КАВАЛЕРИЙСКОЙ ДИВИЗИИ                                                  22 ГВАРДЕЙСКИЙ КАВАЛЕРИЙСКИЙ ПОЛК 5 ГВАРДЕЙСКОЙ КАВАЛЕРИЙСКОЙ ДИВИЗИИ.                  НАГРАДЫ: ОРДЕН КРАСНОЙ ЗВЕЗДЫ    МЕДАЛЬ «ЗА БОЕВЫЕ ЗАСЛУГИ»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88023" y="692696"/>
            <a:ext cx="403244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БЕЛИКОВ </a:t>
            </a:r>
            <a:endParaRPr lang="ru-RU" sz="2000" b="1" dirty="0"/>
          </a:p>
          <a:p>
            <a:pPr algn="ctr"/>
            <a:r>
              <a:rPr lang="ru-RU" sz="2000" b="1" dirty="0" smtClean="0"/>
              <a:t>ДМИТРИЙ ВАСИЛЬЕВИЧ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1907 </a:t>
            </a:r>
            <a:r>
              <a:rPr lang="ru-RU" dirty="0"/>
              <a:t>г., </a:t>
            </a:r>
            <a:r>
              <a:rPr lang="ru-RU" dirty="0" smtClean="0"/>
              <a:t>С.ШАЛИНСКОЕ МАНСКОГО Р-ОНА 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 1941 </a:t>
            </a:r>
            <a:r>
              <a:rPr lang="ru-RU" dirty="0"/>
              <a:t>Г.</a:t>
            </a:r>
          </a:p>
          <a:p>
            <a:r>
              <a:rPr lang="ru-RU" dirty="0"/>
              <a:t>• </a:t>
            </a:r>
            <a:r>
              <a:rPr lang="ru-RU" dirty="0" smtClean="0"/>
              <a:t>КРАСНОАРМЕЕЦ.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764754" y="4374103"/>
            <a:ext cx="36813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44008" y="3005336"/>
            <a:ext cx="417646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БЕЛОВ </a:t>
            </a:r>
            <a:endParaRPr lang="ru-RU" sz="2000" b="1" dirty="0"/>
          </a:p>
          <a:p>
            <a:pPr algn="ctr"/>
            <a:r>
              <a:rPr lang="ru-RU" sz="2000" b="1" dirty="0" smtClean="0"/>
              <a:t>ГРИГОРИЙ МИХАЙЛОВИЧ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1904г., КУЙБЫШЕВСКАЯ ОБ.,Г.КУЙБЫШЕВ.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 МАНСКИЙ РВК 1941Г.</a:t>
            </a:r>
            <a:endParaRPr lang="ru-RU" dirty="0"/>
          </a:p>
          <a:p>
            <a:r>
              <a:rPr lang="ru-RU" dirty="0"/>
              <a:t>• РЯДОВОЙ.</a:t>
            </a:r>
          </a:p>
          <a:p>
            <a:r>
              <a:rPr lang="ru-RU" dirty="0" smtClean="0"/>
              <a:t>•ПОСЛЕДНЕЕ МЕСТО СЛУЖБЫ:55 СД.      ПРОПАЛ БЕЗ ВЕСТИ ФЕВРАЛЬ 1944Г.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361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27584" y="116633"/>
            <a:ext cx="3816423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БЕЛОДЕДОВ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АЛЕКСЕЙ МИХАЙЛОВИЧ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1912Г.,КРАСНОЯРСКИЙ КРАЙ ,МАНСКИЙ Р-ОН.,Д.КУБЕИНКА.</a:t>
            </a:r>
          </a:p>
          <a:p>
            <a:r>
              <a:rPr lang="ru-RU" dirty="0" smtClean="0"/>
              <a:t>• ПРИЗВАН В ИЮНЕ 1941Г.,МАНСКИЙ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 КОМ-Р ОРУДИЯ.</a:t>
            </a:r>
            <a:endParaRPr lang="ru-RU" dirty="0"/>
          </a:p>
          <a:p>
            <a:r>
              <a:rPr lang="ru-RU" dirty="0" smtClean="0"/>
              <a:t>• СЛУЖИЛ В 95-М ГВ. АРТ.,482-М ИСТРЕБИТ- ПРОТИВОТАНК.АРТ.ПОЛКАХ,1941-МАЙ 1945Г.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16016" y="404664"/>
            <a:ext cx="403244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БЕЛОДЕДОВ </a:t>
            </a:r>
            <a:endParaRPr lang="ru-RU" sz="2000" b="1" dirty="0"/>
          </a:p>
          <a:p>
            <a:pPr algn="ctr"/>
            <a:r>
              <a:rPr lang="ru-RU" sz="2000" b="1" dirty="0" smtClean="0"/>
              <a:t>ПЕТР МИХАЙЛОВИЧ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1922 </a:t>
            </a:r>
            <a:r>
              <a:rPr lang="ru-RU" dirty="0"/>
              <a:t>г., </a:t>
            </a:r>
            <a:r>
              <a:rPr lang="ru-RU" dirty="0" smtClean="0"/>
              <a:t>Д.КУБЕИНКА МАНСКОГО Р-ОНА 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МАРТЕ 1943 </a:t>
            </a:r>
            <a:r>
              <a:rPr lang="ru-RU" dirty="0"/>
              <a:t>Г.</a:t>
            </a:r>
          </a:p>
          <a:p>
            <a:r>
              <a:rPr lang="ru-RU" dirty="0"/>
              <a:t>• </a:t>
            </a:r>
            <a:r>
              <a:rPr lang="ru-RU" dirty="0" smtClean="0"/>
              <a:t>РЯДОВОЙ .</a:t>
            </a:r>
            <a:endParaRPr lang="ru-RU" dirty="0"/>
          </a:p>
          <a:p>
            <a:r>
              <a:rPr lang="ru-RU" dirty="0" smtClean="0"/>
              <a:t>•СЛУЖИЛ В 349-М СТР. ПОЛКУ,1943-ОКТЯБРЬ 1944Г.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99592" y="3317509"/>
            <a:ext cx="3609375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БЕЛЯЕВ </a:t>
            </a:r>
            <a:endParaRPr lang="ru-RU" sz="2000" b="1" dirty="0"/>
          </a:p>
          <a:p>
            <a:pPr algn="ctr"/>
            <a:r>
              <a:rPr lang="ru-RU" sz="2000" b="1" dirty="0" smtClean="0"/>
              <a:t>ДМИТРИЙ ЕЛЕСЕЕВИЧ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dirty="0" smtClean="0"/>
              <a:t>РОДИЛСЯ 1925Г.,  КРАСНОЯРСКИЙ КРАЙ,МАНСКИЙ Р-ОН.,Д.КУБЕИНКА.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 1 МАРТА  1945Г</a:t>
            </a:r>
            <a:r>
              <a:rPr lang="ru-RU" dirty="0"/>
              <a:t>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РЯДОВОЙ..</a:t>
            </a:r>
            <a:endParaRPr lang="ru-RU" dirty="0"/>
          </a:p>
          <a:p>
            <a:r>
              <a:rPr lang="ru-RU" dirty="0" smtClean="0"/>
              <a:t>• КРАСНОЯРСКИЙ ВОЕННО ПЕРЕСЫЛЬНЫЙ ПУНКТ.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44008" y="3005336"/>
            <a:ext cx="4176463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БЕЛОДЕДОВ </a:t>
            </a:r>
            <a:endParaRPr lang="ru-RU" sz="2000" b="1" dirty="0"/>
          </a:p>
          <a:p>
            <a:pPr algn="ctr"/>
            <a:r>
              <a:rPr lang="ru-RU" sz="2000" b="1" dirty="0" smtClean="0"/>
              <a:t>БОРИС МИХАЙЛОВИЧ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1925Г., Д.КУБЕИНКА МАНСКОГО Р-ОНА.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В ЯНВАРЕ 1943Г., </a:t>
            </a:r>
            <a:r>
              <a:rPr lang="ru-RU" dirty="0"/>
              <a:t>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РЯДОВОЙ.</a:t>
            </a:r>
          </a:p>
          <a:p>
            <a:r>
              <a:rPr lang="ru-RU" dirty="0" smtClean="0"/>
              <a:t>•СЛУЖИЛ В  257-М СТР.ПОЛКУ, 1943 -ФЕВРАЛЬ  1944Г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0361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539553" y="476673"/>
            <a:ext cx="417646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БОБКОВА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ЕВДОКИЯ ФАДЕЕВНА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1922Г.,КРАСНОЯРСКИЙ КРАЙ, С.ВЕРХНЕШАЛИНСКОЕ, МАНСКИЙ Р-ОН.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В ИЮЛЕ 1942Г., МАНСКИЙ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СЕРЖАНТ.</a:t>
            </a:r>
            <a:endParaRPr lang="ru-RU" dirty="0"/>
          </a:p>
          <a:p>
            <a:r>
              <a:rPr lang="ru-RU" dirty="0" smtClean="0"/>
              <a:t>• СЛУЖИЛА В 134-Й ЗЕН.АРТ.ДИВИЗИИ РГК,1942-1945.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16016" y="404664"/>
            <a:ext cx="403244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БОБКОВ  </a:t>
            </a:r>
            <a:endParaRPr lang="ru-RU" sz="2000" b="1" dirty="0"/>
          </a:p>
          <a:p>
            <a:pPr algn="ctr"/>
            <a:r>
              <a:rPr lang="ru-RU" sz="2000" b="1" dirty="0" smtClean="0"/>
              <a:t>АНДРЕЙ ИВАНОВИЧ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1916 </a:t>
            </a:r>
            <a:r>
              <a:rPr lang="ru-RU" dirty="0"/>
              <a:t>г., </a:t>
            </a:r>
            <a:r>
              <a:rPr lang="ru-RU" dirty="0" smtClean="0"/>
              <a:t>С.ШАЛИНСКОЕ МАНСКОГО Р-ОНА 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ИЮЛЕ </a:t>
            </a:r>
            <a:r>
              <a:rPr lang="ru-RU" dirty="0"/>
              <a:t>1941 Г.</a:t>
            </a:r>
          </a:p>
          <a:p>
            <a:r>
              <a:rPr lang="ru-RU" dirty="0"/>
              <a:t>• </a:t>
            </a:r>
            <a:r>
              <a:rPr lang="ru-RU" dirty="0" smtClean="0"/>
              <a:t>РЯДОВОЙ, ШАФЕР.</a:t>
            </a:r>
            <a:endParaRPr lang="ru-RU" dirty="0"/>
          </a:p>
          <a:p>
            <a:r>
              <a:rPr lang="ru-RU" dirty="0" smtClean="0"/>
              <a:t>•СЛУЖИЛ В 49-Й ОТД.АВТОСАН,РОТЕ,1941-1945Г.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01216" y="3645024"/>
            <a:ext cx="390775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БОБКОВ  </a:t>
            </a:r>
            <a:endParaRPr lang="ru-RU" sz="2000" b="1" dirty="0"/>
          </a:p>
          <a:p>
            <a:pPr algn="ctr"/>
            <a:r>
              <a:rPr lang="ru-RU" sz="2000" b="1" dirty="0" smtClean="0"/>
              <a:t>КИРИЛЛ ФАДЕЕВИЧ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1911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В ИЮНЕ </a:t>
            </a:r>
            <a:r>
              <a:rPr lang="ru-RU" dirty="0"/>
              <a:t>1941 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32902" y="3005336"/>
            <a:ext cx="417646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БОБКОВА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АНАСТАСИЯ ФЕДОРОВНА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1923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 МАНСКИЙ РВК </a:t>
            </a:r>
            <a:endParaRPr lang="ru-RU" dirty="0"/>
          </a:p>
          <a:p>
            <a:r>
              <a:rPr lang="ru-RU" dirty="0" smtClean="0"/>
              <a:t>• КРАСНОЯРСКИЙ ВОЕННО- ПЕРЕСЫЛЬНЫЙ ПУНКТ, КРАСНОЯРСКИЙ КРАЙ,Г.КРАСНОЯРСК.                                    37 ОТДЕЛЬНЫЙ БАТАЛЬОН ВОЗДУШНОГО НАБЛЮДЕНИЯ,ОПОВЕЩЕНИЯ И СВЯЗИ.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361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11205" y="423326"/>
            <a:ext cx="381642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БОГДАНОВ 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ГРИГОРИЙ ТРОФИМОВИЧ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1909Г.,КРАСНОЯРСКИЙ КРАЙ ,МАНСКИЙ Р-ОН.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 МАНСКИЙ РВК 1941Г.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 СЛУЖИЛ В 1065-М СТР.ПОЛКУ,1941-1945.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16016" y="404664"/>
            <a:ext cx="403244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БОГДАНОВ </a:t>
            </a:r>
            <a:endParaRPr lang="ru-RU" sz="2000" b="1" dirty="0"/>
          </a:p>
          <a:p>
            <a:pPr algn="ctr"/>
            <a:r>
              <a:rPr lang="ru-RU" sz="2000" b="1" dirty="0" smtClean="0"/>
              <a:t>ВАСИЛИЙ ТРОФИМОВИЧ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1920г.    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ОКТЯБРЕ  1940 </a:t>
            </a:r>
            <a:r>
              <a:rPr lang="ru-RU" dirty="0"/>
              <a:t>Г.</a:t>
            </a:r>
          </a:p>
          <a:p>
            <a:r>
              <a:rPr lang="ru-RU" dirty="0"/>
              <a:t>• </a:t>
            </a:r>
            <a:r>
              <a:rPr lang="ru-RU" dirty="0" smtClean="0"/>
              <a:t>РЯДОВОЙ, ПОВАР.</a:t>
            </a:r>
            <a:endParaRPr lang="ru-RU" dirty="0"/>
          </a:p>
          <a:p>
            <a:r>
              <a:rPr lang="ru-RU" dirty="0" smtClean="0"/>
              <a:t>•СЛУЖИЛ В 198-М АРТ.ПОЛКУ, 1941-СЕНТЯБРЬ 1945Г. </a:t>
            </a:r>
            <a:r>
              <a:rPr lang="ru-RU" dirty="0"/>
              <a:t> </a:t>
            </a:r>
            <a:r>
              <a:rPr lang="ru-RU" dirty="0" smtClean="0"/>
              <a:t>                                         УЧАСТВОВАЛ В ВОЙНЕ С ЯПОНИЕЙ.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83568" y="3248982"/>
            <a:ext cx="382539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БОГДАНОВ </a:t>
            </a:r>
            <a:endParaRPr lang="ru-RU" sz="2000" b="1" dirty="0"/>
          </a:p>
          <a:p>
            <a:pPr algn="ctr"/>
            <a:r>
              <a:rPr lang="ru-RU" sz="2000" b="1" dirty="0" smtClean="0"/>
              <a:t>ФЕДОР АЛЕКСАНДРОВИЧ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1925 Г.   КРАСНОЯРСКИЙ КРАЙ,МАНСКИЙ Р-ОН,С.ШАЛИНСКОЕ.</a:t>
            </a:r>
          </a:p>
          <a:p>
            <a:r>
              <a:rPr lang="ru-RU" dirty="0" smtClean="0"/>
              <a:t>•НАГРАДЫ:ОРДЕН ОТЕЧЕСТВЕННОЙ ВОЙНЫ.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44008" y="3005336"/>
            <a:ext cx="417646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БОГДАНОВ </a:t>
            </a:r>
            <a:endParaRPr lang="ru-RU" sz="2000" b="1" dirty="0"/>
          </a:p>
          <a:p>
            <a:pPr algn="ctr"/>
            <a:r>
              <a:rPr lang="ru-RU" sz="2000" b="1" dirty="0" smtClean="0"/>
              <a:t>ГЕОРГИЙ АНДРЕЕВИЧ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1920г.,МАНСКИЙ Р-ОН.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В ОКТЯБРЕ  1942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МЛ.СЕРЖАНТ, ПУЛЕМЕТЧИК .</a:t>
            </a:r>
            <a:endParaRPr lang="ru-RU" dirty="0"/>
          </a:p>
          <a:p>
            <a:r>
              <a:rPr lang="ru-RU" dirty="0" smtClean="0"/>
              <a:t>• СЛУЖИЛ 1941- СЕНТЯБРЬ 1945.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3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2814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16016" y="404664"/>
            <a:ext cx="40324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ВАРКАЛИСТ </a:t>
            </a:r>
          </a:p>
          <a:p>
            <a:pPr algn="ctr"/>
            <a:r>
              <a:rPr lang="ru-RU" sz="2400" b="1" dirty="0"/>
              <a:t>ВАСИЛИЙ ВЛАДИМИРОВИЧ</a:t>
            </a:r>
          </a:p>
          <a:p>
            <a:r>
              <a:rPr lang="ru-RU" sz="2000" dirty="0"/>
              <a:t>• РОДИЛСЯ В 1926 г., С.ШАЛИНСКОЕ  МАНСКИЙ РАЙОН </a:t>
            </a:r>
          </a:p>
          <a:p>
            <a:r>
              <a:rPr lang="ru-RU" sz="2000" dirty="0"/>
              <a:t>• ПРИЗВАН НОЯБРЬ 1943Г.</a:t>
            </a:r>
          </a:p>
          <a:p>
            <a:r>
              <a:rPr lang="ru-RU" sz="2000" dirty="0"/>
              <a:t>• ЕФРЕЙТОР,АРТИЛЛЕРИСТ.</a:t>
            </a:r>
          </a:p>
          <a:p>
            <a:r>
              <a:rPr lang="ru-RU" sz="2000" dirty="0"/>
              <a:t>•СЛУЖИЛ В 826-М ПОЛКУ, 1944-1945.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435546"/>
            <a:ext cx="3816423" cy="479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301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27584" y="116633"/>
            <a:ext cx="3816423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БОРОДИН </a:t>
            </a:r>
          </a:p>
          <a:p>
            <a:pPr algn="ctr"/>
            <a:r>
              <a:rPr lang="ru-RU" sz="2400" b="1" dirty="0"/>
              <a:t>  АЛЕКСЕЙ ЯКОВЛЕВИЧ</a:t>
            </a:r>
          </a:p>
          <a:p>
            <a:r>
              <a:rPr lang="ru-RU" sz="2000" dirty="0"/>
              <a:t>• РОДИЛСЯ В 1916г., Д.КУБЕИНКА</a:t>
            </a:r>
          </a:p>
          <a:p>
            <a:r>
              <a:rPr lang="ru-RU" sz="2000" dirty="0"/>
              <a:t> МАНСКОГО Р-НА .  </a:t>
            </a:r>
          </a:p>
          <a:p>
            <a:r>
              <a:rPr lang="ru-RU" sz="2000" dirty="0"/>
              <a:t>• ПРИЗВАН В АВГУСТЕ 1938 Г., МАНСКИМ РВК    </a:t>
            </a:r>
          </a:p>
          <a:p>
            <a:r>
              <a:rPr lang="ru-RU" sz="2000" dirty="0"/>
              <a:t>• СТ.СЕРЖАНТ.</a:t>
            </a:r>
          </a:p>
          <a:p>
            <a:r>
              <a:rPr lang="ru-RU" sz="2000" dirty="0"/>
              <a:t>•СЛУЖИЛ В РАЗВЕД.РОТЕ 282-ГО СТР.ПОЛКА 272-Й СТР.ДИВИЗИИ,619-М МИНОМ. ПОЛКУ 1942-1945.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27933" y="116633"/>
            <a:ext cx="403244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БОРОДИН   </a:t>
            </a:r>
          </a:p>
          <a:p>
            <a:pPr algn="ctr"/>
            <a:r>
              <a:rPr lang="ru-RU" sz="2000" b="1" dirty="0"/>
              <a:t>ВАСИЛИЙ ЛЕОНТЬЕВИЧ </a:t>
            </a:r>
          </a:p>
          <a:p>
            <a:r>
              <a:rPr lang="ru-RU" dirty="0"/>
              <a:t>• РОДИЛСЯ В 1927 г., Д.КУБЕИНКА   МАНСКОГО Р-Н,  </a:t>
            </a:r>
          </a:p>
          <a:p>
            <a:r>
              <a:rPr lang="ru-RU" dirty="0"/>
              <a:t>• ПРИЗВАН 28 НОЯБРЯ 1944Г. МАНСКИМ РВК.</a:t>
            </a:r>
          </a:p>
          <a:p>
            <a:r>
              <a:rPr lang="ru-RU" dirty="0"/>
              <a:t>• КРАСНОАРМЕЕЦ.</a:t>
            </a:r>
          </a:p>
          <a:p>
            <a:r>
              <a:rPr lang="ru-RU" dirty="0"/>
              <a:t>•425 ОТДЕЛЬНЫЙ ПУЛЕМЕТНЫЙ АРТИЛЛЕРИЙСКИЙ БАТАЛЬОН.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37269" y="3717619"/>
            <a:ext cx="368138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БОРОДИН 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ИВАН ЗАХАРОВИЧ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РОДИЛСЯ В 1907г.,ОРЛОВСКАЯ ОБ,  КОМЕЛЕВА.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ПРИЗВАН   МАНСКИМ  РВК 1942Г.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КРАСНОАРМЕЕЦ.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•ВОИНСКАЯ ЧАСТЬ 33 СТРЕЛКОВАЯ ДЕВИЗИЯ.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44007" y="2820413"/>
            <a:ext cx="4176463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БОХУН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НИКОЛАЙ АНУФРИЕВИЧ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РОДИЛСЯ В 1924г.,БЕЛОРУССКАЯ ССР,   ПОЛЕССКАЯ ОБЛ.ПАРИЧСКИЙ Р-ОН.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ПРИЗВАН  МАНСКИМ РВК.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РЯДОВОЙ,МЛ.СЕРЖАНТ.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•ВОИНСКАЯ ЧАСТЬ 57 МОТОСТРЕЛКОВАЯ  ДИВИЗИЯ.                 НАГРАДЫ: ОРДЕН ОТЕЧЕСТВЕННОЙ ВОЙНЫ 2 СТЕПЕНИ.                                     МЕДАЛЬ: «ЗА БОЕВЫЕ ЗАСЛУГИ» (2)</a:t>
            </a:r>
          </a:p>
        </p:txBody>
      </p:sp>
    </p:spTree>
    <p:extLst>
      <p:ext uri="{BB962C8B-B14F-4D97-AF65-F5344CB8AC3E}">
        <p14:creationId xmlns:p14="http://schemas.microsoft.com/office/powerpoint/2010/main" val="1510361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67544" y="188640"/>
            <a:ext cx="403244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БРЕУС 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АЛЕКСАНДР СЕРГЕЕВИЧ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РОДИЛСЯ В 1910г., Д.БЕЛОГОРКА, МАНСКОГО  Р-ОН.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ПРИЗВАН  МАНСКИЙ РВК С 30 ИЮЛЯ 1941 ПО 10 ЯНВАРЯ 1942Г.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КРАСНОАРМЕЕЦ.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72253" y="149796"/>
            <a:ext cx="417646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БОРЕЙКО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НИКОЛАЙ АНТОНОВИЧ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РОДИЛСЯ В 1927 г., Д.КАЗАНЧЕЖ МАНСКИЙ Р-Н,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ПРИЗВАН В НОЯБРЕ 1944 Г.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РЯДОВОЙ, АРТИЛЛЕРИСТ.</a:t>
            </a:r>
          </a:p>
          <a:p>
            <a:pPr lvl="0">
              <a:buSzPct val="103000"/>
              <a:buFont typeface="Calibri" panose="020F050202020403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 СЛУЖИЛ В 294-М СТР.ПОЛКУ.         УЧАСТВОВАЛ В КОМПАНИИ НА ДАЛЬНЕМ ВОСТОКЕ,АВГУСТ-СЕНТЯБРЬ 1945.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395536" y="2492896"/>
            <a:ext cx="4176463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БРЕУС 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ФЕДОР СЕРГЕЕВИЧ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РОДИЛСЯ В 1908г., Д.БЕЛОГОРКА, МАНСКОГО  Р-ОН.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ПРИЗВАН  МАНСКИЙ РВК АВГУСТ 1941Г. 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РЯДОВОЙ.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СЛУЖИЛ В 106-Й МИМОН. ДИВИЗИИ,1941-1945.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24652" y="3248981"/>
            <a:ext cx="41764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БУГРОВ 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СЕМЕН ИВАНОВИЧ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РОДИЛСЯ В 1916г.,МАНСКОГО Р-ОН. 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ПРИЗВАН АВГУСТ 1941.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ЛЕЙТИНАНТ.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СЛУЖИЛ В СТР.ПОЛКУ С 1941-1945Г.</a:t>
            </a:r>
          </a:p>
        </p:txBody>
      </p:sp>
    </p:spTree>
    <p:extLst>
      <p:ext uri="{BB962C8B-B14F-4D97-AF65-F5344CB8AC3E}">
        <p14:creationId xmlns:p14="http://schemas.microsoft.com/office/powerpoint/2010/main" val="1510361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27584" y="116633"/>
            <a:ext cx="381642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БУЛАТ 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НИКОЛАЙ ВАСИЛЬЕВИЧ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РОДИЛСЯ В 1911Г., Г.БЛАГОВЕЩЕНСК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ПРИЗВАН 28 АВГУСТА 1941 Г., МАНСКИЙ РВК.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КРАСНОАРМЕЕЦ.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16016" y="404664"/>
            <a:ext cx="403244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БУРЕЦКАЯ 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МАРИЯ ТОМАСОВНА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РОДИЛСЯ В 1922 г.   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ПРИЗВАН 14 НОЯБРЯ 1943 Г.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РЯДОВОЙ.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КРАСНОЯРСКО ВОЕННО - ПЕРЕСЫЛЬНЫЙ ПУНКТ,МАНСКИЙ РВК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83568" y="2492896"/>
            <a:ext cx="368138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БУРЦЕВ 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 ИВАН ИВАНОВИЧ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РОДИЛСЯ В 1899Г.                                 НОВОСИБИРСКАЯ ОБ, Д.ЗНАМЕНКА.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ПРИЗВАН  ЯНВАРЬ 1942.,МАНСКИЙ РВК.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РЯДОВОЙ.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41066" y="2636912"/>
            <a:ext cx="417646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БУРШИН 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АЛЕКСАНДР КОНСТАНТИНОВИЧ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РОДИЛСЯ В 1924Г., МАНСКИЙ Р-ОН.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• ПРИЗВАН   АВГУСТА 1942 Г., МАНСКИЙ РВК.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СТ.СЕРЖАНТ,КОМ-Р ОТДЕЛЕНИЯ.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•СЛУЖИЛ В 12-М ВОЛНОВАХСКОМ МОТОСТР.ПОЛКУ,1942-1945.</a:t>
            </a:r>
          </a:p>
        </p:txBody>
      </p:sp>
    </p:spTree>
    <p:extLst>
      <p:ext uri="{BB962C8B-B14F-4D97-AF65-F5344CB8AC3E}">
        <p14:creationId xmlns:p14="http://schemas.microsoft.com/office/powerpoint/2010/main" val="15103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 flipH="1">
            <a:off x="4644008" y="476673"/>
            <a:ext cx="4042792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АБРОСИМОВ </a:t>
            </a:r>
          </a:p>
          <a:p>
            <a:pPr algn="ctr"/>
            <a:r>
              <a:rPr lang="ru-RU" sz="2000" b="1" dirty="0"/>
              <a:t>БОРИС ИВАНОВИЧ</a:t>
            </a:r>
          </a:p>
          <a:p>
            <a:r>
              <a:rPr lang="ru-RU" dirty="0"/>
              <a:t>• РОДИЛСЯ В 1918 г., КРАСНОЯРСКИЙ КРАЙ МАНСКИЙ РАЙОН </a:t>
            </a:r>
          </a:p>
          <a:p>
            <a:r>
              <a:rPr lang="ru-RU" dirty="0"/>
              <a:t>• ПРИЗВАН 29 МАЯ 1941 Г.</a:t>
            </a:r>
          </a:p>
          <a:p>
            <a:r>
              <a:rPr lang="ru-RU" dirty="0"/>
              <a:t>• СЕРЖАНТ, КОМОНДИР ОТДЕЛЕНИЯ.</a:t>
            </a:r>
          </a:p>
          <a:p>
            <a:r>
              <a:rPr lang="ru-RU" dirty="0"/>
              <a:t>•СЛУЖИЛ В 421-М СТРЕЛКОВОМ ПОЛКУ 119-Й СТРЕЛКОВОЙ ДИВИЗИИ, 309-Й ОТДЕЛЬНЫЙ ИСТРЕБИТЕЛЬНО-ПРОТИВОТАНКОВЫЙ ДЕВИЗИОН. БЫЛ НА ЗАПАДНОМ, 2-М БЕЛОРУССКОМ ФРОНТАХ, 1941-1945. УЧАСТВОВАЛ В БИТВЕ ЗА ИОСКВУ, СМОЛЕНСКОЙ, БЕЛОРУССКОЙ, ВОСТОЧНО – ПРУССКОЙ НАСТУПАТЕЛЬНЫХ ОПЕРАЦИЯХ.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НАГРАЖДЕН  МЕДАЛЬ «ЗА ОТВАГУ», ОРДЕН КРАСНОЙ ЗВЕЗДЫ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DC7EEC7-2A9B-CEC9-1BF4-BFD13D0DA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07" y="438344"/>
            <a:ext cx="3219456" cy="48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27584" y="116633"/>
            <a:ext cx="381642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БУТКАЕВ 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СЕРГЕЙ ЯКОВЛЕВИЧ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РОДИЛСЯ В 1926 г.,  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ПРИЗВАН В 1943 Г., МАНСКИЙ РВК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СЕРЖАНТ.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•ВОИНСКАЯ ЧАСТЬ 37 УЧЕБНЫЙ СТРЕЛКОВЫЙ ПОЛК,27 УЧЕБНОЙ СТРЕЛКОВОЙ ДИВИЗИИ.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16016" y="404664"/>
            <a:ext cx="403244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БЫКОВ 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ДМИТРИЙ КАРПОВИЧ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РОДИЛСЯ В 1914Г.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ПРИЗВАН В НОЯБРЕ 1941Г.                   МАНСКИМ РВК.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РЯДОВОЙ 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•СЛУЖИЛ В 69-Й МОРСКОЙ СТР.БРИГАДЕ,АПРЕЛЬ 1942.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83568" y="2636912"/>
            <a:ext cx="368138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ВАЛЕНТОВИЧ 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 МАРИЯ ПАНТИЛЕЕВНА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РОДИЛСАСЬ 1924, С.ШАЛИНСКОЕ,        МАНСКОГО Р-ОНА.     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ПРИЗВАНА МАНСКИЙ РВК 09.1944Г.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РЯДОВОЙ.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•СЛУЖИЛА В ОТД.РАДИВОССТАНОВИТ.ОТРЯДЕ            1944-1945.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44008" y="3005336"/>
            <a:ext cx="4176463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ВАРКАЛИСТ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ВИКТОР ФЕДОРОВИЧ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dirty="0" smtClean="0"/>
              <a:t>РОДИЛСЯ 1923Г.,С.ШАЛИНСКОЕ,           МАНСКОГО Р-ОН.</a:t>
            </a:r>
          </a:p>
          <a:p>
            <a:r>
              <a:rPr lang="ru-RU" dirty="0" smtClean="0"/>
              <a:t>•ПРИЗВАН В СЕНТЯБРЕ 1942.</a:t>
            </a:r>
            <a:endParaRPr lang="ru-RU" dirty="0"/>
          </a:p>
          <a:p>
            <a:r>
              <a:rPr lang="ru-RU" dirty="0" smtClean="0"/>
              <a:t>•СЕРЖАНТ,МИНОМЕТЧИК.  </a:t>
            </a:r>
          </a:p>
          <a:p>
            <a:r>
              <a:rPr lang="ru-RU" dirty="0" smtClean="0"/>
              <a:t>•СЛУЖИЛ В 455-М ОТД.МИНОМ.ПОЛКУ РГК 1943-1945.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3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83568" y="116633"/>
            <a:ext cx="396043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ВАРКАЛИСТ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ПЕТР ФЕДОРОВИЧ </a:t>
            </a:r>
            <a:endParaRPr lang="ru-RU" sz="2000" b="1" dirty="0"/>
          </a:p>
          <a:p>
            <a:r>
              <a:rPr lang="ru-RU" dirty="0"/>
              <a:t>• РОДИЛСЯ </a:t>
            </a:r>
            <a:r>
              <a:rPr lang="ru-RU" dirty="0" smtClean="0"/>
              <a:t> КРАСНОЯРСКИЙ КРАЙ,  МАНСКИЙ Р-ОН, С.ШАЛИНСКОЕ.</a:t>
            </a:r>
          </a:p>
          <a:p>
            <a:r>
              <a:rPr lang="ru-RU" dirty="0" smtClean="0"/>
              <a:t>• ПРИЗВАН В ИЮЛЕ 1941Г.  МАНСКИЙ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СЕРЖАНТ.</a:t>
            </a:r>
            <a:endParaRPr lang="ru-RU" dirty="0"/>
          </a:p>
          <a:p>
            <a:r>
              <a:rPr lang="ru-RU" dirty="0" smtClean="0"/>
              <a:t>• СЛУЖИЛ В 780-М АРТ.ПОЛКУ.           БЫЛ НА ЛЕНИНГРАДСКОМ ,2-М ПРИБОЛТИЙСКОМ ФРОНТАХ, 1941-ДЕКАБРЬ 1944. УЧАСТВОВАЛ В ПРОРЫВЕ БЛОКАДЫ ЛЕНИНГРАДА.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644008" y="116633"/>
            <a:ext cx="4104456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ВАРКАЛИСТ </a:t>
            </a:r>
            <a:endParaRPr lang="ru-RU" sz="2000" b="1" dirty="0"/>
          </a:p>
          <a:p>
            <a:pPr algn="ctr"/>
            <a:r>
              <a:rPr lang="ru-RU" sz="2000" b="1" dirty="0" smtClean="0"/>
              <a:t>ДМИТРИЙ ГРИГОРЬЕВИЧ </a:t>
            </a:r>
            <a:endParaRPr lang="ru-RU" sz="2000" b="1" dirty="0"/>
          </a:p>
          <a:p>
            <a:r>
              <a:rPr lang="ru-RU" dirty="0"/>
              <a:t>• РОДИЛСЯ </a:t>
            </a:r>
            <a:r>
              <a:rPr lang="ru-RU" dirty="0" smtClean="0"/>
              <a:t>С.ШАЛИНСКОЕ МАНСКОГО Р-ОНА 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МАНСКИМ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ЛЕЙТИНАНТ.</a:t>
            </a:r>
            <a:endParaRPr lang="ru-RU" dirty="0"/>
          </a:p>
          <a:p>
            <a:r>
              <a:rPr lang="ru-RU" dirty="0" smtClean="0"/>
              <a:t>•МЕДАЛЬ ЗА ПОБЕДУ НАД ГЕРМАНИЕЙ В ВЕЛИКОЙ ОТЕЧЕСТВЕННОЙ ВОЙНЕ      1941-1945.                                                   ПРИКАЗ ПОДРАЗДЕЛЕНИЯ № 614 ОТ 20.03.1946Г,ИЗДАН МАНСКИМ РВК.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781920" y="3674077"/>
            <a:ext cx="368138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ВАРКАЛИСТ</a:t>
            </a:r>
            <a:endParaRPr lang="ru-RU" sz="2000" b="1" dirty="0"/>
          </a:p>
          <a:p>
            <a:pPr algn="ctr"/>
            <a:r>
              <a:rPr lang="ru-RU" sz="2000" b="1" dirty="0" smtClean="0"/>
              <a:t>НИКОЛАЙ МИХАЙЛОВИЧ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1925Г. С.ШАЛИНСКОЕ, МАНСКОГО Р-ОН.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1942Г., </a:t>
            </a:r>
            <a:r>
              <a:rPr lang="ru-RU" dirty="0"/>
              <a:t>МАНСКИЙ РВК</a:t>
            </a:r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 СЛУЖИЛ В 186-М ГВ.СТР.ПОЛКУ,1942-ОКТЯБРЬ 1943.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31483" y="3356992"/>
            <a:ext cx="403244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ВАРКАЛИСТ </a:t>
            </a:r>
            <a:endParaRPr lang="ru-RU" sz="2000" b="1" dirty="0"/>
          </a:p>
          <a:p>
            <a:pPr algn="ctr"/>
            <a:r>
              <a:rPr lang="ru-RU" sz="2000" b="1" dirty="0" smtClean="0"/>
              <a:t>МИХАИЛ ФЕДОРОВИЧ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1901г</a:t>
            </a:r>
            <a:r>
              <a:rPr lang="ru-RU" dirty="0"/>
              <a:t>., </a:t>
            </a:r>
            <a:r>
              <a:rPr lang="ru-RU" dirty="0" smtClean="0"/>
              <a:t>С.ШАЛИНСКОЕ МАНСКОГО Р-ОНА 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ИЮЛЕ </a:t>
            </a:r>
            <a:r>
              <a:rPr lang="ru-RU" dirty="0"/>
              <a:t>1941 Г.</a:t>
            </a:r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•ВОИНСКАЯ ЧАСТЬ:                                       946 АРТИЛЛЕРИЙСКИЙ ПОЛК, 382 СТРЕЛКОВОЙ ДИВИЗИИ.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3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27584" y="116633"/>
            <a:ext cx="381642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ВАРКАЛИСТ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ПЕТР ФЕДОРОВИЧ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1910Г.,КРАСНОЯРСКИЙ КРАЙ ,МАНСКИЙ Р-ОН.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 МАНСКИЙ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МЛ.СЕРЖАНТ.</a:t>
            </a:r>
            <a:endParaRPr lang="ru-RU" dirty="0"/>
          </a:p>
          <a:p>
            <a:r>
              <a:rPr lang="ru-RU" dirty="0" smtClean="0"/>
              <a:t>•ДАТА ВЫБЫТИЯ:01.12.1944Г.              ПРИЧИНА ВЫБЫТИЯ: ВЫБИЛ ИЗ ГОСПИТАЛЯ .                                              ГОСПИТАЛЬ: ЭГ 1968.                                          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16016" y="116633"/>
            <a:ext cx="4032448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ВАСИЛЕВСКИЙ  </a:t>
            </a:r>
            <a:endParaRPr lang="ru-RU" sz="2000" b="1" dirty="0"/>
          </a:p>
          <a:p>
            <a:pPr algn="ctr"/>
            <a:r>
              <a:rPr lang="ru-RU" sz="2000" b="1" dirty="0" smtClean="0"/>
              <a:t>ПЕТР НИКИФОРОВИЧ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1925 </a:t>
            </a:r>
            <a:r>
              <a:rPr lang="ru-RU" dirty="0"/>
              <a:t>г., </a:t>
            </a:r>
            <a:r>
              <a:rPr lang="ru-RU" dirty="0" smtClean="0"/>
              <a:t>С.ШАЛИНСКОЕ МАНСКОГО Р-ОНА 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ЯНВАРЕ 1943 </a:t>
            </a:r>
            <a:r>
              <a:rPr lang="ru-RU" dirty="0"/>
              <a:t>Г.</a:t>
            </a:r>
          </a:p>
          <a:p>
            <a:r>
              <a:rPr lang="ru-RU" dirty="0"/>
              <a:t>• </a:t>
            </a:r>
            <a:r>
              <a:rPr lang="ru-RU" dirty="0" smtClean="0"/>
              <a:t>РЯДОВОЙ, АВТОМАТЧИК.</a:t>
            </a:r>
            <a:endParaRPr lang="ru-RU" dirty="0"/>
          </a:p>
          <a:p>
            <a:r>
              <a:rPr lang="ru-RU" dirty="0" smtClean="0"/>
              <a:t>•СЛУЖИЛ В 299-М ТАНК.ПОЛКУ. </a:t>
            </a:r>
            <a:r>
              <a:rPr lang="ru-RU" dirty="0"/>
              <a:t> </a:t>
            </a:r>
            <a:r>
              <a:rPr lang="ru-RU" dirty="0" smtClean="0"/>
              <a:t>            БЫЛ НА 1-М УКРАИНСКОМ ФРОНТЕ, 1943-1945.                                                       УЧАСТВОВАЛ НА БЕРЛИНСКОМ НАПРАВЛЕНИИ. 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99592" y="3248982"/>
            <a:ext cx="360937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ВАСЕЧКИН </a:t>
            </a:r>
            <a:endParaRPr lang="ru-RU" sz="2000" b="1" dirty="0"/>
          </a:p>
          <a:p>
            <a:pPr algn="ctr"/>
            <a:r>
              <a:rPr lang="ru-RU" sz="2000" b="1" dirty="0" smtClean="0"/>
              <a:t>ЗАХАР ТИМОФЕЕВИЧ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1905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 МАНСКИЙ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•ВОИНСКАЯ ЧАСТЬ  273.                   ПЕРЕСЫЛЬНЫЙ ПУНКТ МОСКОВСКОГО ГОРОДСКОГО ВОЕННОГО КОМИССАРИАТА.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44008" y="3317510"/>
            <a:ext cx="417646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ВАСИЛЕНКО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ИВАН ВЕНЕДИКТОВИЧ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1896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ЯНВАРЬ 1942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РЯДОВОЙ.</a:t>
            </a:r>
          </a:p>
          <a:p>
            <a:r>
              <a:rPr lang="ru-RU" dirty="0" smtClean="0"/>
              <a:t>•СЛУЖИЛ В 143-М ОТД.ДОРОЖНО-ЭКСПЛУАТ.БАТАЛЬОНЕ 1942-1945.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3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27584" y="116633"/>
            <a:ext cx="3816423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ВАСИЛЕНКО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НИКОЛАЙ ИСААКОВИЧ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1925Г.,С.ВЕРХНЕШАЛИНСКОЕ МАНСКОГО Р-ОНА.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 МАНСКИЙ РВК ЯНВАРЬ 1943Г.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СЕРЖАНТ.</a:t>
            </a:r>
            <a:endParaRPr lang="ru-RU" dirty="0"/>
          </a:p>
          <a:p>
            <a:r>
              <a:rPr lang="ru-RU" dirty="0" smtClean="0"/>
              <a:t>•СЛУЖИЛ В 45-М СТР.ПОЛКУ.              БЫЛ НА 2-М ПРИБАЛТИЙСКОМ ФРОНТЕ С 1943-1944.                            УЧАСТВОВАЛ В РИЖСКОМ НАСТУПАТЕЛЬНОЙ ОПЕРАЦИИ.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88024" y="116634"/>
            <a:ext cx="396044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ВАСИЛЬЕВ </a:t>
            </a:r>
            <a:endParaRPr lang="ru-RU" sz="2000" b="1" dirty="0"/>
          </a:p>
          <a:p>
            <a:pPr algn="ctr"/>
            <a:r>
              <a:rPr lang="ru-RU" sz="2000" b="1" dirty="0" smtClean="0"/>
              <a:t>ИВАН ИЛЬИЧ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1911 </a:t>
            </a:r>
            <a:r>
              <a:rPr lang="ru-RU" dirty="0"/>
              <a:t>г., </a:t>
            </a:r>
            <a:r>
              <a:rPr lang="ru-RU" dirty="0" smtClean="0"/>
              <a:t>С.ШАЛИНСКОЕ МАНСКОГО Р-ОНА 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АПРЕЛЕ 1941Г.,МАНСКИМ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РЯДОВОЙ,АРТИЛЛЕРИСТ.</a:t>
            </a:r>
            <a:endParaRPr lang="ru-RU" dirty="0"/>
          </a:p>
          <a:p>
            <a:r>
              <a:rPr lang="ru-RU" dirty="0" smtClean="0"/>
              <a:t>•СЛУЖИЛ В 349-М АРТ.ПОЛКУ 119-Й.     ДИВИЗИИ, ОКТЯБРЬ 1941- МАРТ 1943.    УЧАСТВОВАЛ В БИТВЕ ПОД МОСКВОЙ.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27584" y="3789040"/>
            <a:ext cx="368138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ВАСИЛЕНКО </a:t>
            </a:r>
            <a:endParaRPr lang="ru-RU" sz="2000" b="1" dirty="0"/>
          </a:p>
          <a:p>
            <a:pPr algn="ctr"/>
            <a:r>
              <a:rPr lang="ru-RU" sz="2000" b="1" dirty="0" smtClean="0"/>
              <a:t>ИВАН ИСААКОВИЧ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1922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1941 Г., МАНСКИЙ РВК</a:t>
            </a:r>
          </a:p>
          <a:p>
            <a:r>
              <a:rPr lang="ru-RU" dirty="0"/>
              <a:t>• </a:t>
            </a:r>
            <a:r>
              <a:rPr lang="ru-RU" dirty="0" smtClean="0"/>
              <a:t>СТ.МАТРОС,МИНЕР.</a:t>
            </a:r>
            <a:endParaRPr lang="ru-RU" dirty="0"/>
          </a:p>
          <a:p>
            <a:r>
              <a:rPr lang="ru-RU" dirty="0" smtClean="0"/>
              <a:t>•СЛУЖИЛ В 42-Й,92-Й ОТД.СТР.БРИГАДАХ 1941- СЕНТЯБРЬ 1942.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44008" y="3005336"/>
            <a:ext cx="417646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ВАСИЛЬЕВ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НИКОЛАЙ ГУРЬЯНОВИЧ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1926 </a:t>
            </a:r>
            <a:r>
              <a:rPr lang="ru-RU" dirty="0"/>
              <a:t>г</a:t>
            </a:r>
            <a:r>
              <a:rPr lang="ru-RU" dirty="0" smtClean="0"/>
              <a:t>., Д.ВЕРХНЯЯ ЕСАУЛОВКА,МАНСКОГО Р-ОНА.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1944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СЕРЖАНТ.</a:t>
            </a:r>
            <a:endParaRPr lang="ru-RU" dirty="0"/>
          </a:p>
          <a:p>
            <a:r>
              <a:rPr lang="ru-RU" dirty="0" smtClean="0"/>
              <a:t>•СЛУЖИЛ В 321-Й ОТД.РАЗВЕД.РОТЕ,74-М СТР ПОЛКУ 1944-1945.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3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323529" y="116632"/>
            <a:ext cx="4319008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ВАСИЛЬЕВ </a:t>
            </a:r>
            <a:endParaRPr lang="ru-RU" sz="2000" b="1" dirty="0"/>
          </a:p>
          <a:p>
            <a:pPr algn="ctr"/>
            <a:r>
              <a:rPr lang="ru-RU" sz="2000" b="1" dirty="0" smtClean="0"/>
              <a:t>ПАВЕЛ МАКСИМОВИЧ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1925Г.,КРАСНОЯРСКИЙ КРАЙ ,МАНСКИЙ Р-ОН.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ФЕВРАЛЬ 1942Г. МАНСКИЙ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 СЛУЖИЛ В 7-Й ЭСТОНСКОЙ  СТР.                    ДИВИЗИИ.                                       </a:t>
            </a:r>
          </a:p>
          <a:p>
            <a:r>
              <a:rPr lang="ru-RU" dirty="0" smtClean="0"/>
              <a:t> НА ЛЕНИНГРАДСКОМ ФРОНТЕ, 1943-МАРТ 1945.                                      УЧАСТВОВАЛ В ТАЛЛИНСКОЙ НАСТУПАТЕЛЬНОЙ ОПЕРАЦИИ,ЛИКВИДАЦИИ КУРЛЯНСКОЙ ГРУППИРОВКИ ПРОТИВНИКА.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16015" y="116632"/>
            <a:ext cx="4104455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ВИЛЛО </a:t>
            </a:r>
            <a:endParaRPr lang="ru-RU" sz="2000" b="1" dirty="0"/>
          </a:p>
          <a:p>
            <a:pPr algn="ctr"/>
            <a:r>
              <a:rPr lang="ru-RU" sz="2000" b="1" dirty="0" smtClean="0"/>
              <a:t>АЛЕКСАНДР МИХАЙЛОВИЧ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1911 </a:t>
            </a:r>
            <a:r>
              <a:rPr lang="ru-RU" dirty="0"/>
              <a:t>г., </a:t>
            </a:r>
            <a:r>
              <a:rPr lang="ru-RU" dirty="0" smtClean="0"/>
              <a:t>С.ВЕРХНЕШАЛИНСКОЕ МАНСКОГО Р-Н.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ИЮНЕ </a:t>
            </a:r>
            <a:r>
              <a:rPr lang="ru-RU" dirty="0"/>
              <a:t>1941 Г.</a:t>
            </a:r>
          </a:p>
          <a:p>
            <a:r>
              <a:rPr lang="ru-RU" dirty="0"/>
              <a:t>• </a:t>
            </a:r>
            <a:r>
              <a:rPr lang="ru-RU" dirty="0" smtClean="0"/>
              <a:t>РЯДОВОЙ, ТЕЛЕФОНИСТ.</a:t>
            </a:r>
            <a:endParaRPr lang="ru-RU" dirty="0"/>
          </a:p>
          <a:p>
            <a:r>
              <a:rPr lang="ru-RU" dirty="0" smtClean="0"/>
              <a:t>•СЛУЖИЛ В 421-М СТР.ПОЛКУ 119-Й    СТР.ДИВИЗИИ.                                              БЫЛ НА КАЛИНИНГРАДСКОМ ФРОНТЕ,   ИЮЛЬ - НОЯБРЬ 1941. УЧАСТВОВАЛ В      ОБОРОНЕ МОСКВЫ.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990566" y="4119247"/>
            <a:ext cx="368138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706026" y="3429000"/>
            <a:ext cx="417646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ВЕШИКОВ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ФЕДОР ПАВЛОВИЧ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1910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АВГУСТ  1941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СЕРЖАНТ.</a:t>
            </a:r>
            <a:endParaRPr lang="ru-RU" dirty="0"/>
          </a:p>
          <a:p>
            <a:r>
              <a:rPr lang="ru-RU" dirty="0" smtClean="0"/>
              <a:t>•СЛУЖИЛ В 65-Й ГВ.СТР.ДИВИЗИИ              1941-1945.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3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768987" y="188640"/>
            <a:ext cx="381642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ВЕСКО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ВАЛЕНТИН ФРАНЦОВИЧ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1905Г.,МАНСКОГО Р-ОНА.</a:t>
            </a:r>
          </a:p>
          <a:p>
            <a:r>
              <a:rPr lang="ru-RU" dirty="0" smtClean="0"/>
              <a:t>• ПРИЗВАН СТАРО-МИНСКИЙ РВК,    КРАСНОДАРСКИЙ КРАЙ.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ГВ.СЕРЖАНТ.</a:t>
            </a:r>
            <a:endParaRPr lang="ru-RU" dirty="0"/>
          </a:p>
          <a:p>
            <a:r>
              <a:rPr lang="ru-RU" dirty="0" smtClean="0"/>
              <a:t>•ВОИНСКАЯ ЧАСТЬ 3 ГВАРДЕЙСКАЯ МЕХАНИЗИРОВАННАЯ БРИГАДА.         МЕСТО ЗАХОРОНЕНИЯ: Х.КОЗИНКА; РОСТОВСКАЯ ОБЛОСТЬ,МОРОЗОВСКИЙ Р-ОН.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43906" y="188640"/>
            <a:ext cx="403244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ВЕЩИКОВ </a:t>
            </a:r>
            <a:endParaRPr lang="ru-RU" sz="2000" b="1" dirty="0"/>
          </a:p>
          <a:p>
            <a:pPr algn="ctr"/>
            <a:r>
              <a:rPr lang="ru-RU" sz="2000" b="1" dirty="0" smtClean="0"/>
              <a:t>ФЕДОР ПАВЛОВИЧ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1910 г.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МАНСКИМ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ГВ.СТ.СЕРЖАНТ.</a:t>
            </a:r>
            <a:endParaRPr lang="ru-RU" dirty="0"/>
          </a:p>
          <a:p>
            <a:r>
              <a:rPr lang="ru-RU" dirty="0" smtClean="0"/>
              <a:t>•ВОИНСКАЯ ЧАСТЬ 190 ГВОРДЕЙСКИЙ АРТИЛЛЕРИЙСКИЙ ПОЛК, 65 ГВОРДЕЙСКИЙ СТРЕЛКОВОЙ ДИВИЗИИ.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44008" y="3005336"/>
            <a:ext cx="417646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ВЛАДИМИРОВ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ИВАН ФАДЕЕВИЧ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1927 Г., КРАСНОЯРСКИЙ КРАЙ, БАЛАХТИНСКИЙ Р-ОН.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24 ОКТЯБРЯ 1944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ПРИЗЫВНИК.</a:t>
            </a:r>
            <a:endParaRPr lang="ru-RU" dirty="0"/>
          </a:p>
          <a:p>
            <a:r>
              <a:rPr lang="ru-RU" dirty="0" smtClean="0"/>
              <a:t>• КРАСНОЯРСКИЙ ВОЕННО-ПЕРЕСЫЛЬНЫЙ ПУНКТ,Г.КРАСНОЯРСКА.  ТИХООКЕАНСКИЙ ФЛОТ.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9571" y="3700947"/>
            <a:ext cx="409525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ВИЛКОВ  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ПЕТР ИВАНОВИЧ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РОДИЛСЯ В 1887г.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ПРИЗВАН 5 ДЕКАБРЯ 1942 Г., МАНСКИЙ РВК.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ВОЕННООБЯЗАННЫЙ.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•ВОИНСКАЯ ЧАСТЬ: КРАСНОЯРСКИЙ ВОЕННО-ПЕРЕСЫЛЬНЫЙ </a:t>
            </a:r>
            <a:r>
              <a:rPr lang="ru-RU" dirty="0" smtClean="0">
                <a:solidFill>
                  <a:prstClr val="black"/>
                </a:solidFill>
              </a:rPr>
              <a:t>ПУНКТ.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3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27584" y="462"/>
            <a:ext cx="3816423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ВЛАСЕНКО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ИВАН ГРИГОРЬЕВИЧ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1915Г.,Д.БЕЛОГОРКА, МАНСКОГО Р-ОНА.</a:t>
            </a:r>
          </a:p>
          <a:p>
            <a:r>
              <a:rPr lang="ru-RU" dirty="0" smtClean="0"/>
              <a:t>• ПРИЗВАН МАРТ 1941Г.  МАНСКИЙ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РЯДОВОЙ,АРТИЛЕРИСТ.</a:t>
            </a:r>
            <a:endParaRPr lang="ru-RU" dirty="0"/>
          </a:p>
          <a:p>
            <a:r>
              <a:rPr lang="ru-RU" dirty="0" smtClean="0"/>
              <a:t>•СЛУЖИЛ В 349-М АРТ.ПОЛКУ 119-Й СТР.ДИВИЗИИ. БЫЛ НА КАЛИНИНСКОМ ФРОНТЕ, ИЮНЬ- ИЮЛЬ 1942. УЧАСТВОВАЛ В ОБОРОНЕ МОСКВЫ.НАХОДИЛСЯ В ПЛЕНУ ДО МАЯ 1945.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43906" y="188640"/>
            <a:ext cx="403244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ВЕРХОТУРОВ </a:t>
            </a:r>
            <a:endParaRPr lang="ru-RU" sz="2000" b="1" dirty="0"/>
          </a:p>
          <a:p>
            <a:pPr algn="ctr"/>
            <a:r>
              <a:rPr lang="ru-RU" sz="2000" b="1" dirty="0" smtClean="0"/>
              <a:t>ПОЛИКАРП ЕГОРОВИЧ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1917 </a:t>
            </a:r>
            <a:r>
              <a:rPr lang="ru-RU" dirty="0"/>
              <a:t>г., </a:t>
            </a:r>
            <a:r>
              <a:rPr lang="ru-RU" dirty="0" smtClean="0"/>
              <a:t>ЧИТИНСКАЯ ОБЛ.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ИЮЛЕ </a:t>
            </a:r>
            <a:r>
              <a:rPr lang="ru-RU" dirty="0"/>
              <a:t>1941 Г.</a:t>
            </a:r>
          </a:p>
          <a:p>
            <a:r>
              <a:rPr lang="ru-RU" dirty="0"/>
              <a:t>• </a:t>
            </a:r>
            <a:r>
              <a:rPr lang="ru-RU" dirty="0" smtClean="0"/>
              <a:t>ЕФРЕЙТОР.</a:t>
            </a:r>
            <a:endParaRPr lang="ru-RU" dirty="0"/>
          </a:p>
          <a:p>
            <a:r>
              <a:rPr lang="ru-RU" dirty="0" smtClean="0"/>
              <a:t>•ВОИНСКАЯ ЧАСТЬ 542 ПУШЕЧНЫЙ АРТИЛЛЕРИЙСКИЙ ПОЛК.                         144 ПУШЕЧНАЯ АРТИЛЛЕРИЙСКАЯ БРИГАДА.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36508" y="3836332"/>
            <a:ext cx="368138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ВЛАСЕНКО </a:t>
            </a:r>
            <a:endParaRPr lang="ru-RU" sz="2000" b="1" dirty="0"/>
          </a:p>
          <a:p>
            <a:pPr algn="ctr"/>
            <a:r>
              <a:rPr lang="ru-RU" sz="2000" b="1" dirty="0" smtClean="0"/>
              <a:t>ВАСИЛИЙ ЕПИФАНОВИЧ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1923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ПРИЗВАН В ДЕКАБРЕ 1941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СЕРЖАНТ.</a:t>
            </a:r>
            <a:endParaRPr lang="ru-RU" dirty="0"/>
          </a:p>
          <a:p>
            <a:r>
              <a:rPr lang="ru-RU" dirty="0" smtClean="0"/>
              <a:t>•СЛУЖИЛ В 9-Й ПОЛЕВОЙ АРТ.-РЕМОНТ.МАСТЕРСКОЙ 1942-1945.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44008" y="3005336"/>
            <a:ext cx="4176463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ВЕРХОТУРОВ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ПРОКОПИЙ ИОСИФОВИЧ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1918 Г., ГРОДЕКОВСКИЙ      ( НЫНЕ ПОГРОНИЧНЫЙ ) Р-ОН, ПРИМОРСКОГО  КРАЯ.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АВГУСТЕ 1941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СЕРЖАНТ.</a:t>
            </a:r>
            <a:endParaRPr lang="ru-RU" dirty="0"/>
          </a:p>
          <a:p>
            <a:r>
              <a:rPr lang="ru-RU" dirty="0" smtClean="0"/>
              <a:t>• СЛУЖИЛ В 724-М ОТД. САПЕР.БАТАЛЬОНЕ, 365-М СТР.ПОЛКУ        ИЮЛЬ 1942-1945.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5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27584" y="462"/>
            <a:ext cx="381642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ВОЕВАЛКО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ПЕТР НАУМОВИЧ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1922Г.,МАНСКОГО Р-Н.  </a:t>
            </a:r>
          </a:p>
          <a:p>
            <a:r>
              <a:rPr lang="ru-RU" dirty="0" smtClean="0"/>
              <a:t>• ПРИЗВАН АВГУСТ  1941Г.  МАНСКИЙ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ЛЕЙТИНАНТ,КОМ-Р ВЗВОДА АВТОМАТЧИКОВ.</a:t>
            </a:r>
            <a:endParaRPr lang="ru-RU" dirty="0"/>
          </a:p>
          <a:p>
            <a:r>
              <a:rPr lang="ru-RU" dirty="0" smtClean="0"/>
              <a:t>•СЛУЖИЛ В 235-М СТР. ПОЛКУ. 28-Й   СТР.ДИВИЗИИ 3-Й УДАРНОЙ АРМИИ.                   БЫЛ НА КАЛИНИНСКОМ, ФРОНТЕ,                1941 - АПРЕЛЬ  1943.                           УЧАСТВОВАЛ В БИТВЕ ПОД МОСКВОЙ,БОЯХ ПОД РЖЕВОМ И ВЯЗЬМОЙ.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43906" y="188640"/>
            <a:ext cx="4032448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ВОЕВАЛКО</a:t>
            </a:r>
            <a:endParaRPr lang="ru-RU" sz="2000" b="1" dirty="0"/>
          </a:p>
          <a:p>
            <a:pPr algn="ctr"/>
            <a:r>
              <a:rPr lang="ru-RU" sz="2000" b="1" dirty="0" smtClean="0"/>
              <a:t>ЕФРЕМ АЛЕКСЕЕВИЧ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1909 </a:t>
            </a:r>
            <a:r>
              <a:rPr lang="ru-RU" dirty="0"/>
              <a:t>г., </a:t>
            </a:r>
            <a:r>
              <a:rPr lang="ru-RU" dirty="0" smtClean="0"/>
              <a:t>МАНСКИЙ Р-ОН.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МАЕ 1941Г., МАНСКИМ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РЯДОВОЙ, АРТИЛЛЕРИСТ.</a:t>
            </a:r>
            <a:endParaRPr lang="ru-RU" dirty="0"/>
          </a:p>
          <a:p>
            <a:r>
              <a:rPr lang="ru-RU" dirty="0" smtClean="0"/>
              <a:t>•СЛУЖИЛ В 668-М АРТ.ПОЛКУ 217-Й СТР.ДИВИЗИИ. БЫЛ НА КАЛИНИНСКОМ ФРОНТЕ,1941- НОЯБРЬ 1943. УЧАСТВОВАЛ В ОПЕРАЦИИ «СУВОРОВ».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27584" y="4032335"/>
            <a:ext cx="367240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ВОЕВАЛКО </a:t>
            </a:r>
            <a:endParaRPr lang="ru-RU" sz="2000" b="1" dirty="0"/>
          </a:p>
          <a:p>
            <a:pPr algn="ctr"/>
            <a:r>
              <a:rPr lang="ru-RU" sz="2000" b="1" dirty="0" smtClean="0"/>
              <a:t>АНДРЕЙ НАУМОВИЧ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1919г.,МАНСКИМ РВК</a:t>
            </a:r>
          </a:p>
          <a:p>
            <a:r>
              <a:rPr lang="ru-RU" dirty="0" smtClean="0"/>
              <a:t>• ПРИЗВАН  1939 </a:t>
            </a:r>
            <a:r>
              <a:rPr lang="ru-RU" dirty="0"/>
              <a:t>Г., МАНСКИЙ РВК</a:t>
            </a:r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•СЛУЖИЛ В 391-М  СТР. ПОЛКУ 1941-ДЕКАБРЬ  1943.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44008" y="3005336"/>
            <a:ext cx="417646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ВОЙНОВ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АЛЕКСАНДР НИКОЛАЕВИЧ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1923 Г.,МАНСКИЙ Р-Н.         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НОЯБРЕ 1942Г</a:t>
            </a:r>
            <a:r>
              <a:rPr lang="ru-RU" dirty="0"/>
              <a:t>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РЯДОВОЙ,ПУЛЕМЕТЧИК.</a:t>
            </a:r>
            <a:endParaRPr lang="ru-RU" dirty="0"/>
          </a:p>
          <a:p>
            <a:r>
              <a:rPr lang="ru-RU" dirty="0" smtClean="0"/>
              <a:t>• СЛУЖИЛ В 288-М ГВ.СТР.ПОЛКУ 94-Й ГВ.СТР. ДИВИЗИИ. БЫЛ НА ЦЕНТРАЛЬНОМ ФРОНТЕ 1943.                  УЧАСТВОВАЛ В КУРСКОЙ БИТВЕ.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9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27584" y="462"/>
            <a:ext cx="3816423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ВИРКОВ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ИВАН ВЛАДИМИРОВИЧ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1923Г.,Д.ОСТРОВКИ МАНСКОГО Р-ОНА.</a:t>
            </a:r>
          </a:p>
          <a:p>
            <a:r>
              <a:rPr lang="ru-RU" dirty="0" smtClean="0"/>
              <a:t>• ПРИЗВАН ФЕВРАЛЬ 1942Г.  МАНСКИЙ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•СЛУЖИЛ В 27-М СТР. ПОЛКУ. 7-Й ЭСТОНСКОЙ СТР.ДИВИЗИИ.                   БЫЛ НА КАЛИНИНСКОМ, ЛЕНИНГРАДСКОМ ФРОНТАХ                1942- СЕНТЯБРЬ  1944. </a:t>
            </a:r>
            <a:r>
              <a:rPr lang="ru-RU" dirty="0"/>
              <a:t> </a:t>
            </a:r>
            <a:r>
              <a:rPr lang="ru-RU" dirty="0" smtClean="0"/>
              <a:t>                         УЧАСТВОВАЛ В ВЕЛИКОЛУЦКОЙ,         ТАЛЛИНСКОЙ НАСТУПАТЕЛЬНЫХ ОПЕРАЦИЯХ.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43906" y="188640"/>
            <a:ext cx="403244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ВОЛКОВ </a:t>
            </a:r>
            <a:endParaRPr lang="ru-RU" sz="2000" b="1" dirty="0"/>
          </a:p>
          <a:p>
            <a:pPr algn="ctr"/>
            <a:r>
              <a:rPr lang="ru-RU" sz="2000" b="1" dirty="0" smtClean="0"/>
              <a:t>ГАВРИИЛ ИВАНОВИЧ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1924 </a:t>
            </a:r>
            <a:r>
              <a:rPr lang="ru-RU" dirty="0"/>
              <a:t>г., </a:t>
            </a:r>
            <a:r>
              <a:rPr lang="ru-RU" dirty="0" smtClean="0"/>
              <a:t>МАНСКИМ Р-Н.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АВГУСТЕ  1942 </a:t>
            </a:r>
            <a:r>
              <a:rPr lang="ru-RU" dirty="0"/>
              <a:t>Г.</a:t>
            </a:r>
          </a:p>
          <a:p>
            <a:r>
              <a:rPr lang="ru-RU" dirty="0"/>
              <a:t>• </a:t>
            </a:r>
            <a:r>
              <a:rPr lang="ru-RU" dirty="0" smtClean="0"/>
              <a:t>ЕФРЕЙТОР, САПЕР.</a:t>
            </a:r>
            <a:endParaRPr lang="ru-RU" dirty="0"/>
          </a:p>
          <a:p>
            <a:r>
              <a:rPr lang="ru-RU" dirty="0" smtClean="0"/>
              <a:t>• СЛУЖИЛ 107-М ОТД.ГВ.САПЕР.БАТАЛЬОНЕ 1942-1945.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36508" y="4274440"/>
            <a:ext cx="368138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ВОЛКОВ  </a:t>
            </a:r>
            <a:endParaRPr lang="ru-RU" sz="2000" b="1" dirty="0"/>
          </a:p>
          <a:p>
            <a:pPr algn="ctr"/>
            <a:r>
              <a:rPr lang="ru-RU" sz="2000" b="1" dirty="0" smtClean="0"/>
              <a:t>ВАСИЛИЙ ИВАНОВИЧ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1924г.,МАНСКИЙ Р-Н.</a:t>
            </a:r>
          </a:p>
          <a:p>
            <a:r>
              <a:rPr lang="ru-RU" dirty="0" smtClean="0"/>
              <a:t>• ПРИЗВАН В АВГУСТЕ 1942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ЕФРЕЙТОР.</a:t>
            </a:r>
            <a:endParaRPr lang="ru-RU" dirty="0"/>
          </a:p>
          <a:p>
            <a:r>
              <a:rPr lang="ru-RU" dirty="0" smtClean="0"/>
              <a:t>•СЛУЖИЛ 1942-СЕНТЯБРЬ 1945.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44008" y="3005336"/>
            <a:ext cx="417646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ВОЛКОВ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МИХАИЛ ЛУКЬЯНОВИЧ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1907 Г.,МАНСКИЙ Р-ОН.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ИЮЛЕ 1941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СЕРЖАНТ,КОМ-Р ОТДЕЛЕНИЯ.</a:t>
            </a:r>
            <a:endParaRPr lang="ru-RU" dirty="0"/>
          </a:p>
          <a:p>
            <a:r>
              <a:rPr lang="ru-RU" dirty="0" smtClean="0"/>
              <a:t>• СЛУЖИЛ В СТР.ПОЛКУ.                               БЫЛ НА КАЛИНИНСКОМ, 2-М ПРИБОЛТИЙСКОМ ФРОНТАХ 1941-1945.  УЧАСТВОВАЛ В БОЯХ ПОД МОСКВОЙ.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7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27584" y="462"/>
            <a:ext cx="381642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ВОРОГУШИН </a:t>
            </a:r>
            <a:endParaRPr lang="ru-RU" sz="2000" b="1" dirty="0"/>
          </a:p>
          <a:p>
            <a:pPr algn="ctr"/>
            <a:r>
              <a:rPr lang="ru-RU" sz="2000" b="1" dirty="0" smtClean="0"/>
              <a:t>ТИМОФЕЙ КИРИЛЛОВИЧ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1910Г.,С.ШАЛИНСКОЕ, МАНСКОГО Р- НА.</a:t>
            </a:r>
          </a:p>
          <a:p>
            <a:r>
              <a:rPr lang="ru-RU" dirty="0" smtClean="0"/>
              <a:t>• ПРИЗВАН В ИЮЛЕ 1941Г.,Г.ЧИТА.   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РЯДОВОЙ,ШОФЕР.</a:t>
            </a:r>
            <a:endParaRPr lang="ru-RU" dirty="0"/>
          </a:p>
          <a:p>
            <a:r>
              <a:rPr lang="ru-RU" dirty="0" smtClean="0"/>
              <a:t>•СЛУЖИЛ В 467-М ГВ.МИНОМ.ПОЛКУ. БЫЛ НА КАЛИНИНСКОМ ,ЦЕНТРАЛЬНОМ,1-М УКРАИНСКОМ ФРОНТАХ 1941-1945.  УЧАСТВОВАЛ В ШТУРМЕ БЕРЛИНА,    ОСВОБОЖДЕНИИ ПРАГИ.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43906" y="188640"/>
            <a:ext cx="4032448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ВОЛОСНИКОВ</a:t>
            </a:r>
            <a:endParaRPr lang="ru-RU" sz="2000" b="1" dirty="0"/>
          </a:p>
          <a:p>
            <a:pPr algn="ctr"/>
            <a:r>
              <a:rPr lang="ru-RU" sz="2000" b="1" dirty="0" smtClean="0"/>
              <a:t>ГЕОРГИЙ ЗАХАРОВИЧ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1904Г.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ЯНВОРЕ 1942 </a:t>
            </a:r>
            <a:r>
              <a:rPr lang="ru-RU" dirty="0"/>
              <a:t>Г.</a:t>
            </a:r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•СЛУЖИЛ В 1258-М СТР.ПОЛКУ378-Й СТР.ДИВИЗИИ. БЫЛ НА ВОЛХОВСКОМ ФРОНТЕ ,ЯНВАРЬ – МАРТ 1942.             УЧАСТВОВАЛ В ЛЮБАНСКОЙ ОПЕРАЦИИ.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27584" y="3717032"/>
            <a:ext cx="369030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ВОЛЧЕК </a:t>
            </a:r>
            <a:endParaRPr lang="ru-RU" sz="2000" b="1" dirty="0"/>
          </a:p>
          <a:p>
            <a:pPr algn="ctr"/>
            <a:r>
              <a:rPr lang="ru-RU" sz="2000" b="1" dirty="0" smtClean="0"/>
              <a:t>АНТОН ИВАНОВИЧ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1925 Г., МИНСКАЯ ОБ.</a:t>
            </a:r>
          </a:p>
          <a:p>
            <a:r>
              <a:rPr lang="ru-RU" dirty="0" smtClean="0"/>
              <a:t>• ПРИЗВАН В ИЮЛЕ  1944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РЯДОВОЙ,ПУЛЕМЕТЧИК.</a:t>
            </a:r>
            <a:endParaRPr lang="ru-RU" dirty="0"/>
          </a:p>
          <a:p>
            <a:r>
              <a:rPr lang="ru-RU" dirty="0" smtClean="0"/>
              <a:t>•СЛУЖИЛ В  28-М ГВ.АРТ-МИНОМ.ПОЛКУ 1944-1945.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44008" y="3005336"/>
            <a:ext cx="417646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ВОПИЛОВ </a:t>
            </a:r>
            <a:endParaRPr lang="ru-RU" sz="2000" b="1" dirty="0"/>
          </a:p>
          <a:p>
            <a:pPr algn="ctr"/>
            <a:r>
              <a:rPr lang="ru-RU" sz="2000" b="1" dirty="0" smtClean="0"/>
              <a:t>КУПРИЯН ВАСИЛЬЕВИЧ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1845Г.    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ФЕВРАЛЕ  1943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СЕРЖАНТ,КОМ-Р СТР. ОТДЕЛЕНИЯ.</a:t>
            </a:r>
            <a:endParaRPr lang="ru-RU" dirty="0"/>
          </a:p>
          <a:p>
            <a:r>
              <a:rPr lang="ru-RU" dirty="0" smtClean="0"/>
              <a:t>• СЛУЖИЛ В 218-М АРТ.ЗАП.СТР. ПОЛКУ  1943-1945.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6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83568" y="476673"/>
            <a:ext cx="396044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АВЗИН ОСВАЛЬД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 ПЕТРОВИЧ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1912г</a:t>
            </a:r>
            <a:r>
              <a:rPr lang="ru-RU" dirty="0"/>
              <a:t>., Д. </a:t>
            </a:r>
            <a:r>
              <a:rPr lang="ru-RU" dirty="0" smtClean="0"/>
              <a:t>ОТРЯДНОЕ</a:t>
            </a:r>
          </a:p>
          <a:p>
            <a:r>
              <a:rPr lang="ru-RU" dirty="0" smtClean="0"/>
              <a:t> МАНСКОГО Р-НА .  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29 МАЯ </a:t>
            </a:r>
            <a:r>
              <a:rPr lang="ru-RU" dirty="0"/>
              <a:t>1941 Г</a:t>
            </a:r>
            <a:r>
              <a:rPr lang="ru-RU" dirty="0" smtClean="0"/>
              <a:t>., МАНСКИМ РВК    </a:t>
            </a:r>
            <a:endParaRPr lang="ru-RU" dirty="0"/>
          </a:p>
          <a:p>
            <a:r>
              <a:rPr lang="ru-RU" dirty="0"/>
              <a:t>• РЯДОВОЙ.</a:t>
            </a:r>
          </a:p>
          <a:p>
            <a:r>
              <a:rPr lang="ru-RU" dirty="0"/>
              <a:t>•ПРОПАЛ БЕЗ ВЕСТИ , </a:t>
            </a:r>
            <a:r>
              <a:rPr lang="ru-RU" dirty="0" smtClean="0"/>
              <a:t>МАЙ 1943Г</a:t>
            </a:r>
            <a:r>
              <a:rPr lang="ru-RU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683569" y="2924944"/>
            <a:ext cx="396044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АЛЕКСАНДРОВ  </a:t>
            </a:r>
            <a:endParaRPr lang="ru-RU" sz="2000" b="1" dirty="0"/>
          </a:p>
          <a:p>
            <a:pPr algn="ctr"/>
            <a:r>
              <a:rPr lang="ru-RU" sz="2000" b="1" dirty="0" smtClean="0"/>
              <a:t>КОНСТАНТИН ИГНАТОВИЧ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1907 </a:t>
            </a:r>
            <a:r>
              <a:rPr lang="ru-RU" dirty="0"/>
              <a:t>г., </a:t>
            </a:r>
            <a:r>
              <a:rPr lang="ru-RU" dirty="0" smtClean="0"/>
              <a:t>В МАНСКОМ </a:t>
            </a:r>
            <a:r>
              <a:rPr lang="ru-RU" dirty="0"/>
              <a:t>Р-Н, 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ПРИЗВАН В ИЮНЕ  </a:t>
            </a:r>
            <a:r>
              <a:rPr lang="ru-RU" dirty="0"/>
              <a:t>1941 </a:t>
            </a:r>
            <a:r>
              <a:rPr lang="ru-RU" dirty="0" smtClean="0"/>
              <a:t>Г. МАНСКИМ РВК</a:t>
            </a:r>
            <a:endParaRPr lang="ru-RU" dirty="0"/>
          </a:p>
          <a:p>
            <a:r>
              <a:rPr lang="ru-RU" dirty="0"/>
              <a:t>• РЯДОВОЙ.</a:t>
            </a:r>
          </a:p>
          <a:p>
            <a:r>
              <a:rPr lang="ru-RU" dirty="0" smtClean="0"/>
              <a:t>•БЫЛ НА СЕВЕРО – ЗАПАДНОМ ФРОНТЕ, ИЮЛЬ – АВГУСТ  </a:t>
            </a:r>
            <a:r>
              <a:rPr lang="ru-RU" dirty="0"/>
              <a:t>1941Г.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860032" y="476673"/>
            <a:ext cx="410445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АЛЕКСЕЙКИН </a:t>
            </a:r>
            <a:endParaRPr lang="ru-RU" sz="2000" b="1" dirty="0"/>
          </a:p>
          <a:p>
            <a:pPr algn="ctr"/>
            <a:r>
              <a:rPr lang="ru-RU" sz="2000" b="1" dirty="0" smtClean="0"/>
              <a:t>АНДРЕЙ МАКАРОВИЧ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1914г</a:t>
            </a:r>
            <a:r>
              <a:rPr lang="ru-RU" dirty="0"/>
              <a:t>., </a:t>
            </a:r>
            <a:r>
              <a:rPr lang="ru-RU" dirty="0" smtClean="0"/>
              <a:t>МАГИЛЕВСКАЯ  ОБЛ.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29 МАЯ 1941Г.</a:t>
            </a:r>
            <a:endParaRPr lang="ru-RU" dirty="0"/>
          </a:p>
          <a:p>
            <a:r>
              <a:rPr lang="ru-RU" dirty="0"/>
              <a:t>• РЯДОВОЙ.</a:t>
            </a:r>
          </a:p>
          <a:p>
            <a:r>
              <a:rPr lang="ru-RU" dirty="0"/>
              <a:t>•ПРОПАЛ БЕЗ ВЕСТИ , ДЕКАБРЬ 1941Г.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5135674" y="2780928"/>
            <a:ext cx="3736032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АЛЕШИН </a:t>
            </a:r>
            <a:endParaRPr lang="ru-RU" sz="2000" b="1" dirty="0"/>
          </a:p>
          <a:p>
            <a:pPr algn="ctr"/>
            <a:r>
              <a:rPr lang="ru-RU" sz="2000" b="1" dirty="0" smtClean="0"/>
              <a:t>АНФИНАГЕН СЕМЕНОВИЧ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1912г</a:t>
            </a:r>
            <a:r>
              <a:rPr lang="ru-RU" dirty="0"/>
              <a:t>., </a:t>
            </a:r>
            <a:r>
              <a:rPr lang="ru-RU" dirty="0" smtClean="0"/>
              <a:t>КРАСНОЯРСКИЙ КРАЙ ,  МАНСКИЙ Р-ОН.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ПРИЗВАН В МАЕ 1941Г., МАНСКИМ 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ЕФРЕЙТОР,КУЗНЕЦ.</a:t>
            </a:r>
            <a:endParaRPr lang="ru-RU" dirty="0"/>
          </a:p>
          <a:p>
            <a:r>
              <a:rPr lang="ru-RU" dirty="0" smtClean="0"/>
              <a:t>•СЛУЖИЛ В 938-М ОТД.БАТАЛЬОНЕ СВЯЗИ,119-Й,247-ЙСТР.ДИВИЗИЯХ С 1941- 1945.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3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382858" y="22363"/>
            <a:ext cx="424847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ВУНЬ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ГЕРМАН ПЕТРОВИЧ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1924Г.,МАНСКОГО Р- Н.</a:t>
            </a:r>
          </a:p>
          <a:p>
            <a:r>
              <a:rPr lang="ru-RU" dirty="0" smtClean="0"/>
              <a:t>• ПРИЗВАН В  АВГУСТЕ  1942Г.  МАНСКИЙ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СТ.СЕРЖАНТ.</a:t>
            </a:r>
            <a:endParaRPr lang="ru-RU" dirty="0"/>
          </a:p>
          <a:p>
            <a:r>
              <a:rPr lang="ru-RU" dirty="0" smtClean="0"/>
              <a:t>•СЛУЖИЛ В 8-М ЭСТОНСКОЙ СТР.КОРПУСЕ.БЫЛ НА КАЛИНИНСКОМ, ЛЕНИНГРАДСКОМ ФРОНТАХ, ДЕКАБРЬ 1942-1945. УЧАСТВОВАЛ В ВЕЛИКОЛУКСКОЙ НАСТУПАТЕЛЬНОЙ    ОПЕРАЦИИ,ОСВОБОЖДЕНИИ ЭСТОНИИ,ЛАТВИИ.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43906" y="188640"/>
            <a:ext cx="403244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ГАВРИЛОВ ВИКТОР СТЕПАНОВИЧ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1926 </a:t>
            </a:r>
            <a:r>
              <a:rPr lang="ru-RU" dirty="0"/>
              <a:t>г., </a:t>
            </a:r>
            <a:r>
              <a:rPr lang="ru-RU" dirty="0" smtClean="0"/>
              <a:t>МАНСКИЙ Р-ОН.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НОЯБРЕ 1943 </a:t>
            </a:r>
            <a:r>
              <a:rPr lang="ru-RU" dirty="0"/>
              <a:t>Г.</a:t>
            </a:r>
          </a:p>
          <a:p>
            <a:r>
              <a:rPr lang="ru-RU" dirty="0"/>
              <a:t>• </a:t>
            </a:r>
            <a:r>
              <a:rPr lang="ru-RU" dirty="0" smtClean="0"/>
              <a:t>МЛ.СЕРЖАНТ.</a:t>
            </a:r>
            <a:endParaRPr lang="ru-RU" dirty="0"/>
          </a:p>
          <a:p>
            <a:r>
              <a:rPr lang="ru-RU" dirty="0" smtClean="0"/>
              <a:t>•БЫЛ НА 1-М УКРАИНСКОМ ФРОНТЕ,ИЮНЬ 1944 - МАРТ 1945.           УЧАСТВОВАЛ В КОРСУНЬ-ШЕВЧЕНКОВСКОЙ НАСТУПАТЕЛЬНОЙ ОПЕРАЦИИ.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83567" y="3836332"/>
            <a:ext cx="383432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ВУНЬ</a:t>
            </a:r>
            <a:endParaRPr lang="ru-RU" sz="2000" b="1" dirty="0"/>
          </a:p>
          <a:p>
            <a:pPr algn="ctr"/>
            <a:r>
              <a:rPr lang="ru-RU" sz="2000" b="1" dirty="0" smtClean="0"/>
              <a:t>ЯН ПЕТРОВИЧ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1918г.,МАНСКИЙ Р-ОН.</a:t>
            </a:r>
          </a:p>
          <a:p>
            <a:r>
              <a:rPr lang="ru-RU" dirty="0" smtClean="0"/>
              <a:t>• ПРИЗВАН  МАНСКИМ РВК В ФЕВРАЛЕ  1940Г.  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РЯДОВОЙ,СТ.ТЕЛЕФОНИСТ.</a:t>
            </a:r>
            <a:endParaRPr lang="ru-RU" dirty="0"/>
          </a:p>
          <a:p>
            <a:r>
              <a:rPr lang="ru-RU" dirty="0" smtClean="0"/>
              <a:t>•СЛУЖИЛ В АРТ.ПОЛКУ,ИЮНЬ-АВГУСТ 1941.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44008" y="3005336"/>
            <a:ext cx="4176463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ГАВРИЛОВ </a:t>
            </a:r>
            <a:endParaRPr lang="ru-RU" sz="2000" b="1" dirty="0"/>
          </a:p>
          <a:p>
            <a:pPr algn="ctr"/>
            <a:r>
              <a:rPr lang="ru-RU" sz="2000" b="1" dirty="0" smtClean="0"/>
              <a:t>ПЕТР АНДРЕЕВИЧ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1920 Г., Д.КУБЕИНКА МАНСКОГО Р-ОНА.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ОКТЯБРЕ  1942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 smtClean="0"/>
              <a:t>•СТ.СЕРЖАНТ,НАЧ.РАДИОСТАНЦИИ.</a:t>
            </a:r>
            <a:endParaRPr lang="ru-RU" dirty="0"/>
          </a:p>
          <a:p>
            <a:r>
              <a:rPr lang="ru-RU" dirty="0" smtClean="0"/>
              <a:t>• СЛУЖИЛ В 23-М АРТ.ПОЛКУ, 56-Й ОТД.ГВ.РОТЕ СВЯЗИ. БЫЛ НА КАЛИНИНСКОМ, 2-М БЕЛОРУССКОМ ФРОНТАХ,ФЕВРАЛЬ 1942-МАЙ 1945.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6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36508" y="764704"/>
            <a:ext cx="380749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ГАЙКОВ 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ИВАН ПАНКРАТОВИЧ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1902Г.</a:t>
            </a:r>
          </a:p>
          <a:p>
            <a:r>
              <a:rPr lang="ru-RU" dirty="0" smtClean="0"/>
              <a:t>• ПРИЗВАН АВГУСТ 1941Г.,  МАНСКИЙ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•СЛУЖИЛ В 1267-М СТР. ПОЛКУ 382-Й СТР. ДИВИЗИИ.                                      БЫЛ НА ВОЛХОВСКОМ ФРОНТЕ, ЯНВАРЬ 1942. УЧАСТВОВАЛ В ЛЮБАНСКОЙ НАСТУПАТЕЛЬНОЙ ОПЕРАЦИИ.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43906" y="188640"/>
            <a:ext cx="403244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ГАВРИЛЬКОВ  </a:t>
            </a:r>
            <a:endParaRPr lang="ru-RU" sz="2000" b="1" dirty="0"/>
          </a:p>
          <a:p>
            <a:pPr algn="ctr"/>
            <a:r>
              <a:rPr lang="ru-RU" sz="2000" b="1" dirty="0" smtClean="0"/>
              <a:t>НИКОЛАЙ ФЕДОРОВИЧ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1897 </a:t>
            </a:r>
            <a:r>
              <a:rPr lang="ru-RU" dirty="0"/>
              <a:t>г., </a:t>
            </a:r>
            <a:r>
              <a:rPr lang="ru-RU" dirty="0" smtClean="0"/>
              <a:t>ЧИТИНСКАЯ ОБЛ.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ИЮЛЕ </a:t>
            </a:r>
            <a:r>
              <a:rPr lang="ru-RU" dirty="0"/>
              <a:t>1941 Г.</a:t>
            </a:r>
          </a:p>
          <a:p>
            <a:r>
              <a:rPr lang="ru-RU" dirty="0"/>
              <a:t>• </a:t>
            </a:r>
            <a:r>
              <a:rPr lang="ru-RU" dirty="0" smtClean="0"/>
              <a:t>ЕФРЕЙТОР.</a:t>
            </a:r>
            <a:endParaRPr lang="ru-RU" dirty="0"/>
          </a:p>
          <a:p>
            <a:r>
              <a:rPr lang="ru-RU" dirty="0" smtClean="0"/>
              <a:t>•ВОИНСКАЯ ЧАСТЬ 542 ПУШЕЧНЫЙ АРТИЛЛЕРИЙСКИЙ ПОЛК.                         144 ПУШЕЧНАЯ АРТИЛЛЕРИЙСКАЯ БРИГАДА.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36508" y="4274440"/>
            <a:ext cx="36813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44008" y="3005336"/>
            <a:ext cx="417646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ГАЙДОВ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ИВАН ИВАНОВИЧ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1918 Г., МАНСКИЙ Р-ОН.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МАРТЕ 1940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СЕРЖАНТ.</a:t>
            </a:r>
            <a:endParaRPr lang="ru-RU" dirty="0"/>
          </a:p>
          <a:p>
            <a:r>
              <a:rPr lang="ru-RU" dirty="0" smtClean="0"/>
              <a:t>• БЫЛ НА РАЗНЫХ ФРОНТАХ, ИЮНЬ 1941- МАЙ 1945.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6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69165" y="188640"/>
            <a:ext cx="3816423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ГЕРАСИМОВ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ИЛЬЯ ИВАНОВИЧ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1907Г.,МАНСКОГО Р-Н.</a:t>
            </a:r>
          </a:p>
          <a:p>
            <a:r>
              <a:rPr lang="ru-RU" dirty="0" smtClean="0"/>
              <a:t>• ПРИЗВАН ЯНВАРЬ 1942Г.  МАНСКИЙ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•СЛУЖИЛ В 218 –Й ОТД.МОТОСТР.РОТЕ ,ФЕВРАЛЬ-СЕНТЯБРЬ 1942.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43906" y="188640"/>
            <a:ext cx="403244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ГАЛАКТИОНОВ </a:t>
            </a:r>
            <a:endParaRPr lang="ru-RU" sz="2000" b="1" dirty="0"/>
          </a:p>
          <a:p>
            <a:pPr algn="ctr"/>
            <a:r>
              <a:rPr lang="ru-RU" sz="2000" b="1" dirty="0" smtClean="0"/>
              <a:t>АЛЕКСАНДР ЛУКИЧ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1926г.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 МАНСКИМ РВК В ФЕВРАЛЕ 1944Г</a:t>
            </a:r>
            <a:r>
              <a:rPr lang="ru-RU" dirty="0"/>
              <a:t>.</a:t>
            </a:r>
          </a:p>
          <a:p>
            <a:r>
              <a:rPr lang="ru-RU" dirty="0"/>
              <a:t>• </a:t>
            </a:r>
            <a:r>
              <a:rPr lang="ru-RU" dirty="0" smtClean="0"/>
              <a:t>МЛ.СЕРЖАНТ.                                           УЧАСТВОВАЛ В НАСТУПАТЕЛЬНЫХ ОПЕРАЦИЯХ, 1944-МАЙ 1945.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722588" y="2852506"/>
            <a:ext cx="3762315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ГАФТ</a:t>
            </a:r>
            <a:endParaRPr lang="ru-RU" sz="2000" b="1" dirty="0"/>
          </a:p>
          <a:p>
            <a:pPr algn="ctr"/>
            <a:r>
              <a:rPr lang="ru-RU" sz="2000" b="1" dirty="0" smtClean="0"/>
              <a:t>НИКИФОР КОНСТАНТИНОВИЧ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1909г.,Д.КУБЕИНКА МАНСКОГО Р-ОНА.</a:t>
            </a:r>
          </a:p>
          <a:p>
            <a:r>
              <a:rPr lang="ru-RU" dirty="0" smtClean="0"/>
              <a:t>• ПРИЗВАН В АВГУСТЕ 1941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РЯДОВОЙ,АВТОМАТЧИК.</a:t>
            </a:r>
            <a:endParaRPr lang="ru-RU" dirty="0"/>
          </a:p>
          <a:p>
            <a:r>
              <a:rPr lang="ru-RU" dirty="0" smtClean="0"/>
              <a:t>•СЛУЖИЛ В 1339-М СТР.ПОЛКУ.        БЫЛ НА КАЛИНИНСКОМ ФРОНТЕ,МАРТ-АПРЕЛЬ 1942.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599891" y="3005336"/>
            <a:ext cx="417646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ГАРБУЗОВ 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МИХАИЛ АНИСИМОВИЧ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1925Г., МАНСКИЙ Р-ОН.   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ЯНВАРЕ 1943Г</a:t>
            </a:r>
            <a:r>
              <a:rPr lang="ru-RU" dirty="0"/>
              <a:t>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ГВ.СЕРЖАНТ,КОМ-Р СТР. ОТДЕЛЕНИЯ.</a:t>
            </a:r>
            <a:endParaRPr lang="ru-RU" dirty="0"/>
          </a:p>
          <a:p>
            <a:r>
              <a:rPr lang="ru-RU" dirty="0" smtClean="0"/>
              <a:t>• СЛУЖИЛ В ВОИН.ЧАСТИ №25231, ИЮНЬ 1943-МАЙ 1945.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27584" y="462"/>
            <a:ext cx="3816423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ГУЛЯРОВ </a:t>
            </a:r>
            <a:endParaRPr lang="ru-RU" sz="2000" b="1" dirty="0"/>
          </a:p>
          <a:p>
            <a:pPr algn="ctr"/>
            <a:r>
              <a:rPr lang="ru-RU" sz="2000" b="1" dirty="0" smtClean="0"/>
              <a:t>ГРИГОРИЙ КОНСТАНТИНОВИЧ 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1908Г.,МАНСКОГО Р-Н.</a:t>
            </a:r>
          </a:p>
          <a:p>
            <a:r>
              <a:rPr lang="ru-RU" dirty="0" smtClean="0"/>
              <a:t>• ПРИЗВАН В ОКТЯБРЕ  1942Г.  МАНСКИЙ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•СЛУЖИЛ В 171-М СТР.ПОЛКУ 182-Й СТР.ДИВИЗИИ,149-Й АРТ.БРИГАДЕ.    БЫЛ НА СЕВЕРО-ЗАПАДНОМ ,2-М БЕЛОРУССКОМ ФРОНТАХ, ДЕКАБРЬ 1942-МАЙ 1945.                                    УЧАСТВОВАЛ В БОЯХ ПОД Г.СТАРАЯ РУССА,НАСТУПАТЕЛЬНОЙ ОПЕРАЦИИ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43906" y="188640"/>
            <a:ext cx="403244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ГЕРАСИМОВ </a:t>
            </a:r>
            <a:endParaRPr lang="ru-RU" sz="2000" b="1" dirty="0"/>
          </a:p>
          <a:p>
            <a:pPr algn="ctr"/>
            <a:r>
              <a:rPr lang="ru-RU" sz="2000" b="1" dirty="0" smtClean="0"/>
              <a:t>НИКОЛАЙ ПЕТРОВИЧ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1923Г.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•ПРИЗВАН МАНСКИМ РВК В ДЕКАБРЕ 1941.                                                              СЛУЖИЛ В 21-Й СТР.БРИГАДЕ.                 БЫЛ НА РАЗНЫХ ФРОНТАХ,МАЙ 1942-МАЙ 1945.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27584" y="3794749"/>
            <a:ext cx="369030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ГЛИНСКИЙ </a:t>
            </a:r>
            <a:endParaRPr lang="ru-RU" sz="2000" b="1" dirty="0"/>
          </a:p>
          <a:p>
            <a:pPr algn="ctr"/>
            <a:r>
              <a:rPr lang="ru-RU" sz="2000" b="1" dirty="0" smtClean="0"/>
              <a:t>МИХАИЛ ИВАНОВИЧ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1924г.,МАНСКИЙ Р-Н.</a:t>
            </a:r>
          </a:p>
          <a:p>
            <a:r>
              <a:rPr lang="ru-RU" dirty="0" smtClean="0"/>
              <a:t>• ПРИЗВАН В ЯНВАРЕ 1943Г</a:t>
            </a:r>
            <a:r>
              <a:rPr lang="ru-RU" dirty="0"/>
              <a:t>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•СЛУЖИЛ В 17-ЙГВ.МЕХ.БРИГАДЕ, МАРТ 1943- ФЕВРАЛЬ 1943.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44008" y="3005336"/>
            <a:ext cx="417646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ГОЛОБАРДОВ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ФЕДОР ФОМИЧ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1906 Г.,МАНСКИЙ Р-Н.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 1941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СЕРЖАНТ,КОМ-Р СТР. ОТДЕЛЕНИЯ.</a:t>
            </a:r>
            <a:endParaRPr lang="ru-RU" dirty="0"/>
          </a:p>
          <a:p>
            <a:r>
              <a:rPr lang="ru-RU" dirty="0" smtClean="0"/>
              <a:t>• СЛУЖИЛ В 181-М ГВ.СТР.ПОЛКУ.            БЫЛ НА РАЗНЫХ ФРОНТАХ,В Т.Ч. НА 1-М УКРАИНСКОМ,1942- МАЙ 1945.                 УЧАСТВОВАЛ В ФОРСИРОВАНИИ ДНЕПРА,ШТУРМЕ БЕРЛИНА.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3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43906" y="188640"/>
            <a:ext cx="4032448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ГОРБАЧЕВ </a:t>
            </a:r>
            <a:endParaRPr lang="ru-RU" sz="2000" b="1" dirty="0"/>
          </a:p>
          <a:p>
            <a:pPr algn="ctr"/>
            <a:r>
              <a:rPr lang="ru-RU" sz="2000" b="1" dirty="0" smtClean="0"/>
              <a:t>НИКИФОР ТЕРЕНТЬЕВИЧ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1909 </a:t>
            </a:r>
            <a:r>
              <a:rPr lang="ru-RU" dirty="0"/>
              <a:t>г., </a:t>
            </a:r>
            <a:r>
              <a:rPr lang="ru-RU" dirty="0" smtClean="0"/>
              <a:t>Д.СОСНОВКА       МАНСКОГО Р-НА.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ПРИЗВАН МАНСКИМ РВК В ИЮЛЕ </a:t>
            </a:r>
            <a:r>
              <a:rPr lang="ru-RU" dirty="0"/>
              <a:t>1941 Г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•СЛУЖИЛ В 1326-М СТР.ПОЛКУ 415-Й СТР.ДИВИЗИИ. БЫЛ НА ЗАПОДНОМ ФРОНТЕ,АВГУСТ 1941- МАРТ 1942.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23170" y="3420834"/>
            <a:ext cx="368138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ГОЛОВАЩЕНКО  </a:t>
            </a:r>
            <a:endParaRPr lang="ru-RU" sz="2000" b="1" dirty="0"/>
          </a:p>
          <a:p>
            <a:pPr algn="ctr"/>
            <a:r>
              <a:rPr lang="ru-RU" sz="2000" b="1" dirty="0" smtClean="0"/>
              <a:t>ЛАВРЕНТИЙ КОРНЕЕВИЧ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1898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ПРИЗВАН В ЯНВАРЕ  1942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•СЛУЖИЛ В ПЕХОТНЫХ ЧАСТЯХ, ФЕВРАЛЬ 1942-МАЙ 1945.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743906" y="3248981"/>
            <a:ext cx="4076565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ГРИГОРЬЕВ </a:t>
            </a:r>
            <a:endParaRPr lang="ru-RU" sz="2000" b="1" dirty="0"/>
          </a:p>
          <a:p>
            <a:pPr algn="ctr"/>
            <a:r>
              <a:rPr lang="ru-RU" sz="2000" b="1" dirty="0" smtClean="0"/>
              <a:t>ИВАН СЕМЕНОВИЧ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1920Г., МАНСКИЙ Р-ОН.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ОКТЯБРЕ  1940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РЯДОВОЙ,ПУЛЕМЕТЧИК.</a:t>
            </a:r>
            <a:endParaRPr lang="ru-RU" dirty="0"/>
          </a:p>
          <a:p>
            <a:r>
              <a:rPr lang="ru-RU" dirty="0" smtClean="0"/>
              <a:t>• СЛУЖИЛ В 8-Й,50-Й КАВ.ДИВИЗИЯХ, МАРТ 1942-ЯНВАРЬ 1945.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647637" y="341040"/>
            <a:ext cx="403244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ГОРБАЧЕВ </a:t>
            </a:r>
            <a:endParaRPr lang="ru-RU" sz="2000" b="1" dirty="0"/>
          </a:p>
          <a:p>
            <a:pPr algn="ctr"/>
            <a:r>
              <a:rPr lang="ru-RU" sz="2000" b="1" dirty="0" smtClean="0"/>
              <a:t>АЛЕКСАНДР КЛИМЕНТЬЕВИЧ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1920 </a:t>
            </a:r>
            <a:r>
              <a:rPr lang="ru-RU" dirty="0"/>
              <a:t>г., </a:t>
            </a:r>
            <a:r>
              <a:rPr lang="ru-RU" dirty="0" smtClean="0"/>
              <a:t>Д.СОСНОВКА МАНСКОГО Р-ОНА.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ОКТЯБРЕ  1940Г.,                БЕРЕЗОВСКИМ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•СЛУЖИЛ В ВОИН.ЧАСТИ №2298, ИЮНЬ – ИЮЛЬ 1941.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54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43906" y="188640"/>
            <a:ext cx="403244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ГРЫЗЛОВ </a:t>
            </a:r>
            <a:endParaRPr lang="ru-RU" sz="2000" b="1" dirty="0"/>
          </a:p>
          <a:p>
            <a:pPr algn="ctr"/>
            <a:r>
              <a:rPr lang="ru-RU" sz="2000" b="1" dirty="0" smtClean="0"/>
              <a:t>ГЕОРГИЙ ИВАНОВИЧ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1907г.,МАНСКИЙ Р-Н.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ПРИЗВАН МАНСКИМ РВК В НОЯБРЕ 1941 </a:t>
            </a:r>
            <a:r>
              <a:rPr lang="ru-RU" dirty="0"/>
              <a:t>Г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•СЛУЖИЛ В 191-М БАТАЛЬОНЕ АЭРОДРОМНОГО ОБСЛУЖИВАНИЯ, 1942- МАЙ 1945.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23170" y="3420834"/>
            <a:ext cx="36813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60032" y="2924944"/>
            <a:ext cx="396043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ГУЛЯЕВ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ЛОГИН ТИМОФЕЕВИЧ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1906, МАНСКИЙ Р-ОН.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СЕНТЯБРЕ  1941. МАНСКИЙ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СЕРЖАНТ.</a:t>
            </a:r>
            <a:endParaRPr lang="ru-RU" dirty="0"/>
          </a:p>
          <a:p>
            <a:r>
              <a:rPr lang="ru-RU" dirty="0" smtClean="0"/>
              <a:t>• СЛУЖИЛ В 946-М АРТ.ПОЛКУ.                  БЫЛ НА ВОЛХОВСКОМ ,ЛЕНИНГРАДСКОМ ФРОНТАХ 1942-МАЙ 1945.УЧАСТВОВАЛ В ЛЮБАНСКОМ,СИНЯВИНСКОЙ НАСТУПАТЕЛЬНЫХ ОПЕРАЦИЯХ,             ПРОРЫВЕ БЛОКАДЫ ЛЕНИНГРАДА.  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647637" y="341040"/>
            <a:ext cx="4032448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ГРИШКОВ </a:t>
            </a:r>
            <a:endParaRPr lang="ru-RU" sz="2000" b="1" dirty="0"/>
          </a:p>
          <a:p>
            <a:pPr algn="ctr"/>
            <a:r>
              <a:rPr lang="ru-RU" sz="2000" b="1" dirty="0" smtClean="0"/>
              <a:t>ИВАН МАКАРОВИЧ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1926 </a:t>
            </a:r>
            <a:r>
              <a:rPr lang="ru-RU" dirty="0"/>
              <a:t>г., </a:t>
            </a:r>
            <a:r>
              <a:rPr lang="ru-RU" dirty="0" smtClean="0"/>
              <a:t>Д.БЕЛОГОРКА МАНСКОГО Р-ОНА.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НОЯБРЕ  1943Г.,                МАНСКИМ 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СЕРЖАНТ, КОМ-Р РАСЧЕТА ЗЕН.ПУЛЕМЕТА.</a:t>
            </a:r>
            <a:endParaRPr lang="ru-RU" dirty="0"/>
          </a:p>
          <a:p>
            <a:r>
              <a:rPr lang="ru-RU" dirty="0" smtClean="0"/>
              <a:t>•СЛУЖИЛ В 9-Й ГВ.ВОЗДУШНО- ДЕСАНТНОЙ БРИГАДЕ, 298-М ГВ.СТР.ПОЛКУ.                                              БЫЛ НА 3-М УКРАИНСКОМ ФРОНТЕ, СЕНТЯБРЬ 1944-МАЙ 1945.                     УЧАСТВОВАЛ В ОСВОБОЖДЕНИИ АВСТРИИ.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2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43906" y="188640"/>
            <a:ext cx="403244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ДАНИЛЕНКО </a:t>
            </a:r>
            <a:endParaRPr lang="ru-RU" sz="2000" b="1" dirty="0"/>
          </a:p>
          <a:p>
            <a:pPr algn="ctr"/>
            <a:r>
              <a:rPr lang="ru-RU" sz="2000" b="1" dirty="0" smtClean="0"/>
              <a:t>НИКОЛАЙ КУЗЬМИЧ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1925.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ПРИЗВАН МАНСКИМ РВК В ЯНВАРЕ 1943.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СЕРЖАНТ,КОМ-Р СТР. ОТДЕЛЕНИЯ.</a:t>
            </a:r>
            <a:endParaRPr lang="ru-RU" dirty="0"/>
          </a:p>
          <a:p>
            <a:r>
              <a:rPr lang="ru-RU" dirty="0" smtClean="0"/>
              <a:t>•СЛУЖИЛ В СТР. ПОЛКУ.                      УЧАСТВОВАЛ В НАСТУПАТЕЛЬНЫХ ОПЕРАЦИЯХ 1943- МАЙ 1945.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47638" y="2433922"/>
            <a:ext cx="3856916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ДАВЫДОВ</a:t>
            </a:r>
            <a:endParaRPr lang="ru-RU" sz="2000" b="1" dirty="0"/>
          </a:p>
          <a:p>
            <a:pPr algn="ctr"/>
            <a:r>
              <a:rPr lang="ru-RU" sz="2000" b="1" dirty="0" smtClean="0"/>
              <a:t>ИВАН ПОТАПОВИЧ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1894Г.,Д.СОСНОВКА   МАНСКОГО Р-ОН.</a:t>
            </a:r>
          </a:p>
          <a:p>
            <a:r>
              <a:rPr lang="ru-RU" dirty="0" smtClean="0"/>
              <a:t>• ПРИЗВАН 30 ИЮНЯ 1943Г.  </a:t>
            </a:r>
            <a:r>
              <a:rPr lang="ru-RU" dirty="0"/>
              <a:t>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•СЛУЖИЛ В 946-М ПОЛЕВОМ ВЕТ.ЛАЗАРЕТЕ ИЮЛЬ 1943-МАЙ 1945.                                                НАГРАДЫ: МЕДАЛЬ ЗА БОЕВЫЕ ЗАСЛУГИ.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743906" y="3248981"/>
            <a:ext cx="4076565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ДАНИЛОВ 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СЕРГЕЙ АНДРЕЕВИЧ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1900г. 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ДЕКАБРЕ 1942Г</a:t>
            </a:r>
            <a:r>
              <a:rPr lang="ru-RU" dirty="0"/>
              <a:t>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 smtClean="0"/>
              <a:t>•РЯДОВОЙ.</a:t>
            </a:r>
            <a:endParaRPr lang="ru-RU" dirty="0"/>
          </a:p>
          <a:p>
            <a:r>
              <a:rPr lang="ru-RU" dirty="0" smtClean="0"/>
              <a:t>• СЛУЖИЛ В 25-Й ОТД.АРМ.РОТЕ ВНОС  1943 - МАЙ 1945.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647637" y="341040"/>
            <a:ext cx="403244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ДАВЫДЕНКО </a:t>
            </a:r>
            <a:endParaRPr lang="ru-RU" sz="2000" b="1" dirty="0"/>
          </a:p>
          <a:p>
            <a:pPr algn="ctr"/>
            <a:r>
              <a:rPr lang="ru-RU" sz="2000" b="1" dirty="0" smtClean="0"/>
              <a:t>ПАВЕЛ ВАСИЛЬЕВИЧ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1918 г., МАНСКОГО Р- ОН.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 1939.                 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СТАРШИНА.</a:t>
            </a:r>
            <a:endParaRPr lang="ru-RU" dirty="0"/>
          </a:p>
          <a:p>
            <a:r>
              <a:rPr lang="ru-RU" dirty="0" smtClean="0"/>
              <a:t>•СЛУЖИЛ В 204-М ТАНК.ПОЛКУ 1941-МАЙ 1945.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6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43906" y="188640"/>
            <a:ext cx="403244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ДЕНИСЕНКО</a:t>
            </a:r>
            <a:endParaRPr lang="ru-RU" sz="2000" b="1" dirty="0"/>
          </a:p>
          <a:p>
            <a:pPr algn="ctr"/>
            <a:r>
              <a:rPr lang="ru-RU" sz="2000" b="1" dirty="0" smtClean="0"/>
              <a:t>ИВАН ДЕМЕНТЬЕВИЧ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1909 </a:t>
            </a:r>
            <a:r>
              <a:rPr lang="ru-RU" dirty="0"/>
              <a:t>г., </a:t>
            </a:r>
            <a:r>
              <a:rPr lang="ru-RU" dirty="0" smtClean="0"/>
              <a:t>Д.БЕЛОГОРКА МАНСКОГО Р-НА.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ПРИЗВАН МАНСКИМ РВК В ИЮЛЕ </a:t>
            </a:r>
            <a:r>
              <a:rPr lang="ru-RU" dirty="0"/>
              <a:t>1941 Г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ЕФРЕЙТОР,АРТЕЛЛИРИСТ.</a:t>
            </a:r>
            <a:endParaRPr lang="ru-RU" dirty="0"/>
          </a:p>
          <a:p>
            <a:r>
              <a:rPr lang="ru-RU" dirty="0" smtClean="0"/>
              <a:t>•СЛУЖИЛ В 104-М,613-М АРТ.ПОЛКУ   37-Й ГВ.АРМ.ПУШЕЧНО-АРТ.БРИГАДЕ.    БЫЛ НА ЗАПОДНОМ 3-М БЕЛОРУССКОМ ФРОНТАХ СЕНТЯБРЬ 1941- МАЙ 1945.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755576" y="3594507"/>
            <a:ext cx="37489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ДЕМИНА</a:t>
            </a:r>
            <a:endParaRPr lang="ru-RU" sz="2000" b="1" dirty="0"/>
          </a:p>
          <a:p>
            <a:pPr algn="ctr"/>
            <a:r>
              <a:rPr lang="ru-RU" sz="2000" b="1" dirty="0" smtClean="0"/>
              <a:t>МАРИЯ ИВАНОВНА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1924г.,МАНСКИЙ Р-ОН</a:t>
            </a:r>
          </a:p>
          <a:p>
            <a:r>
              <a:rPr lang="ru-RU" dirty="0" smtClean="0"/>
              <a:t>• ПРИЗВАН  1943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 smtClean="0"/>
              <a:t> •СЛУЖИЛ В 480-М ИНСТРЕБИТ. АВИАПОЛКУ 1943-МАЙ 1945.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743906" y="3585938"/>
            <a:ext cx="4076565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ДЕНИСЕНКО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ПАВЕЛ ТИТОВИЧ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1926Г., МАНСКИЙ Р-ОН.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НОЯБРЕ  1943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СЕРЖАНТ.</a:t>
            </a:r>
            <a:endParaRPr lang="ru-RU" dirty="0"/>
          </a:p>
          <a:p>
            <a:r>
              <a:rPr lang="ru-RU" dirty="0" smtClean="0"/>
              <a:t>• СЛУЖИЛ В 11-Й ГВ.МЕХ.БРИГАДЕ ЯНВАРЬ 1944-МАРТ 1945.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601216" y="116632"/>
            <a:ext cx="407886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ДЕВЯТКИН </a:t>
            </a:r>
            <a:endParaRPr lang="ru-RU" sz="2000" b="1" dirty="0"/>
          </a:p>
          <a:p>
            <a:pPr algn="ctr"/>
            <a:r>
              <a:rPr lang="ru-RU" sz="2000" b="1" dirty="0" smtClean="0"/>
              <a:t>НИКОЛАЙ СЕМЕНОВИЧ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1924 </a:t>
            </a:r>
            <a:r>
              <a:rPr lang="ru-RU" dirty="0"/>
              <a:t>г</a:t>
            </a:r>
            <a:r>
              <a:rPr lang="ru-RU" dirty="0" smtClean="0"/>
              <a:t>., МАНСКОГО Р- ОН.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 МАНСКИМ РВК 1942г.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СЕРЖАНТ.</a:t>
            </a:r>
            <a:endParaRPr lang="ru-RU" dirty="0"/>
          </a:p>
          <a:p>
            <a:r>
              <a:rPr lang="ru-RU" dirty="0" smtClean="0"/>
              <a:t>•СЛУЖИЛ В 36-Й ГВ.ТАНК.БРИГАДЕ.       БЫЛ НА СЕВЕРО – ЗАПОДНОМ 2-М УКРАИНСКОМ ФРОНТАХ МАРТ 1943-МАЙ 1945. УЧАСТВОВАЛ В БИТВЕ ЗА     ДНЕПР, ЯССКО-КИШИНЕВСКОЙ,              БУДАПЕШТСКОЙ,ВЕНСКОЙ НАСТУПАТЕЛЬНЫХ ОПЕРАЦИЯХ.</a:t>
            </a:r>
          </a:p>
        </p:txBody>
      </p:sp>
    </p:spTree>
    <p:extLst>
      <p:ext uri="{BB962C8B-B14F-4D97-AF65-F5344CB8AC3E}">
        <p14:creationId xmlns:p14="http://schemas.microsoft.com/office/powerpoint/2010/main" val="33887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43906" y="188640"/>
            <a:ext cx="403244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ДЕРБЕКО </a:t>
            </a:r>
            <a:endParaRPr lang="ru-RU" sz="2000" b="1" dirty="0"/>
          </a:p>
          <a:p>
            <a:pPr algn="ctr"/>
            <a:r>
              <a:rPr lang="ru-RU" sz="2000" b="1" dirty="0" smtClean="0"/>
              <a:t>ФЕДОР ВАСИЛЬЕВИЧ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1925 </a:t>
            </a:r>
            <a:r>
              <a:rPr lang="ru-RU" dirty="0"/>
              <a:t>г</a:t>
            </a:r>
            <a:r>
              <a:rPr lang="ru-RU" dirty="0" smtClean="0"/>
              <a:t>. МАНСКОГО Р-Н.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ПРИЗВАН МАНСКИМ РВК ЯНВАРЬ 1943.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СЕРЖАНТ.</a:t>
            </a:r>
            <a:endParaRPr lang="ru-RU" dirty="0"/>
          </a:p>
          <a:p>
            <a:r>
              <a:rPr lang="ru-RU" dirty="0" smtClean="0"/>
              <a:t>•СЛУЖИЛ В МОТОСТР.ПОДРАЗД.             ИЮНЬ 1943 - МАЙ 1945.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823170" y="3420834"/>
            <a:ext cx="368138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ДЕРБЕКО   </a:t>
            </a:r>
            <a:endParaRPr lang="ru-RU" sz="2000" b="1" dirty="0"/>
          </a:p>
          <a:p>
            <a:pPr algn="ctr"/>
            <a:r>
              <a:rPr lang="ru-RU" sz="2000" b="1" dirty="0" smtClean="0"/>
              <a:t>ПАВЕЛ КИРИЛЛОВИЧ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1900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ПРИЗВАН В АВГУСТЕ  1941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•СЛУЖИЛ В 1222-М СТР.ПОЛКУ 1941-АПРЕЛЬ 1942.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743906" y="3248981"/>
            <a:ext cx="4076565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ДМИТРИЕВ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ИВАН ИВАНОВИЧ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1926Г., МАНСКИЙ Р-ОН.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ЯНВАРЕ 1943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СЕРЖАНТ,КОМ-Р СТР. ОТДЕЛЕНИЯ.</a:t>
            </a:r>
            <a:endParaRPr lang="ru-RU" dirty="0"/>
          </a:p>
          <a:p>
            <a:r>
              <a:rPr lang="ru-RU" dirty="0" smtClean="0"/>
              <a:t>• БЫЛ НА РАЗНЫХ ФРОНТАХ ИЮНЬ 1943- МАЙ 1945.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647637" y="341040"/>
            <a:ext cx="4032448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ДЕНИСЕНКО </a:t>
            </a:r>
            <a:endParaRPr lang="ru-RU" sz="2000" b="1" dirty="0"/>
          </a:p>
          <a:p>
            <a:pPr algn="ctr"/>
            <a:r>
              <a:rPr lang="ru-RU" sz="2000" b="1" dirty="0" smtClean="0"/>
              <a:t>ПРОКОПИЙ ДЕМЕНТЬЕВИЧ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1913 </a:t>
            </a:r>
            <a:r>
              <a:rPr lang="ru-RU" dirty="0"/>
              <a:t>г</a:t>
            </a:r>
            <a:r>
              <a:rPr lang="ru-RU" dirty="0" smtClean="0"/>
              <a:t>., Д.БЕЛОГОРКА МАНСКОГО Р-ОНА.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СЕНТЯБРЕ  1942Г.,                МАНСКИМ 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СЕРЖАНТ,КОМ-Р ОТДЕЛЕНИЯ.</a:t>
            </a:r>
            <a:endParaRPr lang="ru-RU" dirty="0"/>
          </a:p>
          <a:p>
            <a:r>
              <a:rPr lang="ru-RU" dirty="0" smtClean="0"/>
              <a:t>•СЛУЖИЛ В 33-Й ГВ.СТР.ДИВИЗИИ.       БЫЛ НА СТАЛИНГРАДСКОМ ФРОНТЕ НОЯБРЬ 1942- ЯНВАРЬ 1943.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5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43906" y="188640"/>
            <a:ext cx="403244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ДМИТРИЕНКО</a:t>
            </a:r>
            <a:endParaRPr lang="ru-RU" sz="2000" b="1" dirty="0"/>
          </a:p>
          <a:p>
            <a:pPr algn="ctr"/>
            <a:r>
              <a:rPr lang="ru-RU" sz="2000" b="1" dirty="0" smtClean="0"/>
              <a:t>МИХАИЛ ФИЛИППОВИЧ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1924г.,Д.БЕЛОГОРКА,      МАНСКОГО Р-НА.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ПРИЗВАН МАНСКИМ РВК В АВГУСТЕ 1942 </a:t>
            </a:r>
            <a:r>
              <a:rPr lang="ru-RU" dirty="0"/>
              <a:t>Г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•СЛУЖИЛ В 1379-М СТР.ПОЛКУ, МАРТ 1943-ОКТЯБРЬ.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83568" y="2636912"/>
            <a:ext cx="382098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ДМИТРИЕНКО </a:t>
            </a:r>
            <a:endParaRPr lang="ru-RU" sz="2000" b="1" dirty="0"/>
          </a:p>
          <a:p>
            <a:pPr algn="ctr"/>
            <a:r>
              <a:rPr lang="ru-RU" sz="2000" b="1" dirty="0" smtClean="0"/>
              <a:t>ИЛЬЯ СТЕПАНОВИЧ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Д.БЕЛОГОРКА,                МАНСКОГО Р-НА.</a:t>
            </a:r>
          </a:p>
          <a:p>
            <a:r>
              <a:rPr lang="ru-RU" dirty="0" smtClean="0"/>
              <a:t>• ПРИЗВАН В ИЮНЕ  1941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•СЛУЖИЛ В 289-М СТР.ПОЛКУ,НОЯБРЬ-ДЕКАБРЬ 1941.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80086" y="2835518"/>
            <a:ext cx="414038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ДМИТРИЕНКО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МОИСЕЙ НИКОЛАЕВИЧ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1916Г.,Д.БЕЛОГОРКА, МАНСКИЙ Р-ОН.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ИЮНЕ  1941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СТ.ЛЕЙТЕНАНТ,КОМ-Р  СТР.РОТЫ.</a:t>
            </a:r>
            <a:endParaRPr lang="ru-RU" dirty="0"/>
          </a:p>
          <a:p>
            <a:r>
              <a:rPr lang="ru-RU" dirty="0" smtClean="0"/>
              <a:t>• СЛУЖИЛ В 297-Й СТР.ДИВИЗИИ.           БЫЛ НА ЗАПАДНОМ,2-М БЕЛОРКССКОМ ФРОНТАХ ИЮЛЬ 1941-МАЙ 1945.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647637" y="341040"/>
            <a:ext cx="403244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ДМИТРИЕВ ИЛЬЯ ДМИТРИЕВИЧ </a:t>
            </a:r>
          </a:p>
          <a:p>
            <a:r>
              <a:rPr lang="ru-RU" dirty="0" smtClean="0"/>
              <a:t>• </a:t>
            </a:r>
            <a:r>
              <a:rPr lang="ru-RU" dirty="0"/>
              <a:t>РОДИЛСЯ В </a:t>
            </a:r>
            <a:r>
              <a:rPr lang="ru-RU" dirty="0" smtClean="0"/>
              <a:t>1900г. 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В ЯНВАРЕ  1942г.                   МАНСКИМ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СЕРЖАНТ.</a:t>
            </a:r>
            <a:endParaRPr lang="ru-RU" dirty="0"/>
          </a:p>
          <a:p>
            <a:r>
              <a:rPr lang="ru-RU" dirty="0" smtClean="0"/>
              <a:t>•БЫЛ НА РАЗНЫХ ФРОНТАХ ФЕВРАЛЬ 1942- МАЙ 1945.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8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83568" y="509026"/>
            <a:ext cx="396044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АНДРИЕНКО </a:t>
            </a:r>
            <a:endParaRPr lang="ru-RU" sz="2000" b="1" dirty="0"/>
          </a:p>
          <a:p>
            <a:pPr algn="ctr"/>
            <a:r>
              <a:rPr lang="ru-RU" sz="2000" b="1" dirty="0" smtClean="0"/>
              <a:t>ПЕТР СПИРИДОНОВИЧ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1912 </a:t>
            </a:r>
            <a:r>
              <a:rPr lang="ru-RU" dirty="0"/>
              <a:t>г., </a:t>
            </a:r>
            <a:r>
              <a:rPr lang="ru-RU" dirty="0" smtClean="0"/>
              <a:t>Д.ВАЛОВШИНА МГИНСКОГО Р-ОН,ЛЕНИНГРАДСКОЙ ОБ.   </a:t>
            </a:r>
            <a:endParaRPr lang="ru-RU" dirty="0"/>
          </a:p>
          <a:p>
            <a:r>
              <a:rPr lang="ru-RU" dirty="0"/>
              <a:t>• ПРИЗВАН В </a:t>
            </a:r>
            <a:r>
              <a:rPr lang="ru-RU" dirty="0" smtClean="0"/>
              <a:t>МАЕ 1941 </a:t>
            </a:r>
            <a:r>
              <a:rPr lang="ru-RU" dirty="0"/>
              <a:t>Г., МАНСКИЙ РВК</a:t>
            </a:r>
          </a:p>
          <a:p>
            <a:r>
              <a:rPr lang="ru-RU" dirty="0" smtClean="0"/>
              <a:t>•ЗВАНИЕ РЯДОВОЙ ,РАЗВЕДЧИК.</a:t>
            </a:r>
            <a:endParaRPr lang="ru-RU" dirty="0"/>
          </a:p>
          <a:p>
            <a:r>
              <a:rPr lang="ru-RU" dirty="0" smtClean="0"/>
              <a:t>•СЛУЖИЛ В 26-М ГВ. АРТ. ПОЛКУ 17-Й ГВ.СТР.ДИВИЗИИ. БЫЛ НА ЦЕНТРАЛЬНОМ,КАЛИНИНСКОМ ФРОНТАХ ,1941- ИЮЛЬ 1943. УЧАСТВОВАЛ В БОЯХ НА КУРСКОЙ ДУГЕ.    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5004048" y="476673"/>
            <a:ext cx="396044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АНИСИМОВ </a:t>
            </a:r>
            <a:endParaRPr lang="ru-RU" sz="2000" b="1" dirty="0"/>
          </a:p>
          <a:p>
            <a:pPr algn="ctr"/>
            <a:r>
              <a:rPr lang="ru-RU" sz="2000" b="1" dirty="0" smtClean="0"/>
              <a:t>ВЛАДИМИР  ПЕТРОВИЧ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1914г</a:t>
            </a:r>
            <a:r>
              <a:rPr lang="ru-RU" dirty="0"/>
              <a:t>., </a:t>
            </a:r>
            <a:r>
              <a:rPr lang="ru-RU" dirty="0" smtClean="0"/>
              <a:t>С. ШАЛИНСКОЕ, МАНСКОГО Р- ОН.  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26 ИЮНЯ 1941.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ГВ. СЕРЖАНТ.</a:t>
            </a:r>
            <a:endParaRPr lang="ru-RU" dirty="0"/>
          </a:p>
          <a:p>
            <a:r>
              <a:rPr lang="ru-RU" dirty="0" smtClean="0"/>
              <a:t>•УМЕР ОТ РАН 19 МАРТА 1943 Г.   </a:t>
            </a:r>
          </a:p>
          <a:p>
            <a:r>
              <a:rPr lang="ru-RU" dirty="0" smtClean="0"/>
              <a:t>ПОХОРОНЕН В Д.КОНОНОВО ДЗЕРЖИНСКОГО Р-ОНА, КОЛУЖСКОЙ ОБЛ.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3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43906" y="188640"/>
            <a:ext cx="40324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ДОНЗАЛЕНКО</a:t>
            </a:r>
            <a:endParaRPr lang="ru-RU" sz="2000" b="1" dirty="0"/>
          </a:p>
          <a:p>
            <a:pPr algn="ctr"/>
            <a:r>
              <a:rPr lang="ru-RU" sz="2000" b="1" dirty="0" smtClean="0"/>
              <a:t>ТАМАРА ГРИГОРЬЕВНА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1923г., МАНСКОГО Р-НА.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ПРИЗВАНА МАНСКИМ РВК В  1943 </a:t>
            </a:r>
            <a:r>
              <a:rPr lang="ru-RU" dirty="0"/>
              <a:t>Г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СЕРЖАНТ.</a:t>
            </a:r>
            <a:endParaRPr lang="ru-RU" dirty="0"/>
          </a:p>
          <a:p>
            <a:r>
              <a:rPr lang="ru-RU" dirty="0" smtClean="0"/>
              <a:t>•БЫЛА НА РАЗНЫХ ФРОНТАХ.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01216" y="2710920"/>
            <a:ext cx="390333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ДОНЗАЛЕНКО   </a:t>
            </a:r>
            <a:endParaRPr lang="ru-RU" sz="2000" b="1" dirty="0"/>
          </a:p>
          <a:p>
            <a:pPr algn="ctr"/>
            <a:r>
              <a:rPr lang="ru-RU" sz="2000" b="1" dirty="0" smtClean="0"/>
              <a:t>ЛИДИЯ КАРПОВНА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1923г.,МАНСКИЙ Р-Н.</a:t>
            </a:r>
          </a:p>
          <a:p>
            <a:r>
              <a:rPr lang="ru-RU" dirty="0" smtClean="0"/>
              <a:t>• ПРИЗВАНА В ИЮНЕ  1943Г</a:t>
            </a:r>
            <a:r>
              <a:rPr lang="ru-RU" dirty="0"/>
              <a:t>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СЕРЖАНТ.</a:t>
            </a:r>
            <a:endParaRPr lang="ru-RU" dirty="0"/>
          </a:p>
          <a:p>
            <a:r>
              <a:rPr lang="ru-RU" dirty="0" smtClean="0"/>
              <a:t>•СЛУЖИЛА В 12-М ПОЛКУ АЭРОСТАТОВ ЗАГРАЖДЕНИЯ 1943- МАЙ 1945.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778694" y="56744"/>
            <a:ext cx="399766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</a:t>
            </a:r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ДЯТЛОВ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ЕГОР ПАВЛОВИЧ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1906Г.,Д.СОСНОВКА МАНСКОГО Р-НА.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ДЕКАБРЕ  1941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 СЛУЖИЛ В 290-М СТР.ПОЛКУ.               БЫЛ НА КАРЕЛЬСКОМ ФРОНТЕ ЯНВАРЬ 1942-МАРТ 1943.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647637" y="341040"/>
            <a:ext cx="403244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ДОНЗАЛЕНКО </a:t>
            </a:r>
            <a:endParaRPr lang="ru-RU" sz="2000" b="1" dirty="0"/>
          </a:p>
          <a:p>
            <a:pPr algn="ctr"/>
            <a:r>
              <a:rPr lang="ru-RU" sz="2000" b="1" dirty="0" smtClean="0"/>
              <a:t>ЕКАТЕРИНА ГРИГОРЬЕВНА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1921г., МАНСКИЙ Р-Н.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АВГУСТ  1941Г.                МАНСКИМ 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СЕРЖАНТ.</a:t>
            </a:r>
            <a:endParaRPr lang="ru-RU" dirty="0"/>
          </a:p>
          <a:p>
            <a:r>
              <a:rPr lang="ru-RU" dirty="0" smtClean="0"/>
              <a:t>•СЛУЖИЛА В 9-М ОТД.ПОЛКУ СВЯЗИ     1942- 1945.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3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43906" y="188640"/>
            <a:ext cx="403244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ЕРМОЛАЕВ </a:t>
            </a:r>
            <a:endParaRPr lang="ru-RU" sz="2000" b="1" dirty="0"/>
          </a:p>
          <a:p>
            <a:pPr algn="ctr"/>
            <a:r>
              <a:rPr lang="ru-RU" sz="2000" b="1" dirty="0" smtClean="0"/>
              <a:t>МИХАИЛ ТРОФИМОВИЧ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1913г., МАНСКИЙ Р-Н.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ПРИЗВАНА МАНСКИМ РВК В ИЮНЕ  1941 </a:t>
            </a:r>
            <a:r>
              <a:rPr lang="ru-RU" dirty="0"/>
              <a:t>Г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•СЛУЖИЛ В 421- М,693-М СТР.ПОЛКАХ.  БЫЛ НА КАЛИНИНСКОМ ФРОНТЕ, ОКТЯБРЬ 1941- ОКТЯБРЬ 1942.                 УЧАСТВОВАЛ В БОЯХ ПОД МОСКВОЙ.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06388" y="3097412"/>
            <a:ext cx="389816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ЕГОРОВ    </a:t>
            </a:r>
            <a:endParaRPr lang="ru-RU" sz="2000" b="1" dirty="0"/>
          </a:p>
          <a:p>
            <a:pPr algn="ctr"/>
            <a:r>
              <a:rPr lang="ru-RU" sz="2000" b="1" dirty="0" smtClean="0"/>
              <a:t>ПАВЕЛ МИХАЙЛОВИЧ </a:t>
            </a:r>
            <a:endParaRPr lang="ru-RU" sz="2000" b="1" dirty="0"/>
          </a:p>
          <a:p>
            <a:r>
              <a:rPr lang="ru-RU" dirty="0"/>
              <a:t>• РОДИЛСЯ </a:t>
            </a:r>
            <a:r>
              <a:rPr lang="ru-RU" dirty="0" smtClean="0"/>
              <a:t>В 1920 Г.,  С.ВЕРХНЕШАЛИНСКОЕ МАНСКИЙ Р-Н.</a:t>
            </a:r>
          </a:p>
          <a:p>
            <a:r>
              <a:rPr lang="ru-RU" dirty="0" smtClean="0"/>
              <a:t>• ПРИЗВАН  В СЕНТЯБРЕ  1940 Г</a:t>
            </a:r>
            <a:r>
              <a:rPr lang="ru-RU" dirty="0"/>
              <a:t>., </a:t>
            </a:r>
            <a:r>
              <a:rPr lang="ru-RU" dirty="0" smtClean="0"/>
              <a:t>Г.КРАСНОЯРСК.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МЛ.СЕРЖАНТ, АРТ.РАЗВЕТЧИК.</a:t>
            </a:r>
            <a:endParaRPr lang="ru-RU" dirty="0"/>
          </a:p>
          <a:p>
            <a:r>
              <a:rPr lang="ru-RU" dirty="0" smtClean="0"/>
              <a:t>•СЛУЖИЛА В 428-М ПОЛКУ.                УЧАСТВОВАЛ В ВОЙНЕ  С ЯПОНИЕЙ, АВГУСТ- СЕНТЯБРЬ 1945.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60032" y="3248981"/>
            <a:ext cx="398883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ЕРМОЛАЕВ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АЛЕКСЕЙ ТРОФИМОВИЧ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1911 Г .,МАНСКОГО Р-НА.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МАРТЕ  1942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 СЛУЖИЛ В 969-М СТР. 1366-М АРТ.ПОЛКАХ, МАЙ 1942- АПРЕЛЬ 1944.                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606388" y="237415"/>
            <a:ext cx="403244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ЕГОРОВ</a:t>
            </a:r>
            <a:endParaRPr lang="ru-RU" sz="2000" b="1" dirty="0"/>
          </a:p>
          <a:p>
            <a:pPr algn="ctr"/>
            <a:r>
              <a:rPr lang="ru-RU" sz="2000" b="1" dirty="0" smtClean="0"/>
              <a:t>ЕВДАКИМ НИКИФОРОВИЧ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1924г., Д.СОСНОВКА, МАНСКИЙ Р-НА.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АВГУСТ  1942Г.                МАНСКИМ 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•СЛУЖИЛА В 324-М АРТ.ПОЛКУ АПРЕЛЬ 1943 – МАЙ 1945.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7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43906" y="188640"/>
            <a:ext cx="4072761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ЖАРКОВ </a:t>
            </a:r>
            <a:endParaRPr lang="ru-RU" sz="2000" b="1" dirty="0"/>
          </a:p>
          <a:p>
            <a:pPr algn="ctr"/>
            <a:r>
              <a:rPr lang="ru-RU" sz="2000" b="1" dirty="0" smtClean="0"/>
              <a:t>СЕРГЕЙ АКСЕНОВИЧ </a:t>
            </a:r>
            <a:endParaRPr lang="ru-RU" sz="2000" b="1" dirty="0"/>
          </a:p>
          <a:p>
            <a:r>
              <a:rPr lang="ru-RU" dirty="0"/>
              <a:t>• РОДИЛСЯ </a:t>
            </a:r>
            <a:r>
              <a:rPr lang="ru-RU" dirty="0" smtClean="0"/>
              <a:t>1923 Г.  С.ВЕРХНЕШАЛИНСКОЕ МАНСКОГО Р-НА.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ПРИЗВАНА МАНСКИМ РВК В ДЕКАБРЕ 1941Г.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•СЛУЖИЛ В 657-М МИНОМ. БАТАЛЬОНЕ,МАЙ 1942-1945.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32473" y="3248979"/>
            <a:ext cx="385691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ЖАРКОВ   </a:t>
            </a:r>
            <a:endParaRPr lang="ru-RU" sz="2000" b="1" dirty="0"/>
          </a:p>
          <a:p>
            <a:pPr algn="ctr"/>
            <a:r>
              <a:rPr lang="ru-RU" sz="2000" b="1" dirty="0" smtClean="0"/>
              <a:t>ЛЕОНИД СЕРГЕЕВИЧ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1925г.,С. ШАЛИНСКОЕ МАНСКОГО Р-НА.</a:t>
            </a:r>
          </a:p>
          <a:p>
            <a:r>
              <a:rPr lang="ru-RU" dirty="0" smtClean="0"/>
              <a:t>• ПРИЗВАН  В ЯНВАРЕ  1943Г</a:t>
            </a:r>
            <a:r>
              <a:rPr lang="ru-RU" dirty="0"/>
              <a:t>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 smtClean="0"/>
              <a:t>•СЛУЖИЛА В 11-М ОТД.УЧЕБ.АВТОПОЛКУ, 1943-1945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34221" y="3112517"/>
            <a:ext cx="3982446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ЖЕЛЕЗОВСКАЯ </a:t>
            </a:r>
            <a:endParaRPr lang="ru-RU" sz="2000" b="1" dirty="0"/>
          </a:p>
          <a:p>
            <a:pPr algn="ctr"/>
            <a:r>
              <a:rPr lang="ru-RU" sz="2000" b="1" dirty="0" smtClean="0"/>
              <a:t>АННА ИВАНОВНА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1925Г.,С.ШАЛИНСКОЕ МАНСКОГО Р-НА.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ИЮНЕ  1944Г</a:t>
            </a:r>
            <a:r>
              <a:rPr lang="ru-RU" dirty="0"/>
              <a:t>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 СЛУЖИЛ В 121-М ОТД.ДОРОЖНО-ЭКСПЛУАТ.БАТАЛЬОНЕ 1944-1945.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711458" y="188640"/>
            <a:ext cx="4032448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ЕСИПЕНКО</a:t>
            </a:r>
            <a:endParaRPr lang="ru-RU" sz="2000" b="1" dirty="0"/>
          </a:p>
          <a:p>
            <a:pPr algn="ctr"/>
            <a:r>
              <a:rPr lang="ru-RU" sz="2000" b="1" dirty="0" smtClean="0"/>
              <a:t>ИОСИФ ЛАЗАРЕВИЧ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1915г.,Д.БЕЛОГОРКА МАНСКОГО Р-НА.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ИЮНЕ 1939Г.                МАНСКИМ 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•СЛУЖИЛ  В 96-М СТР.ПОЛКУ, ИЮНЬ-    СЕНТЯБРЬ 1941. НАХОДИЛСЯ В ПЛЕНУ С СЕНТЯБРЯ 1941 ПО МАЙ 1945.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45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43906" y="188640"/>
            <a:ext cx="403244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ЗАХАРОВ </a:t>
            </a:r>
            <a:endParaRPr lang="ru-RU" sz="2000" b="1" dirty="0"/>
          </a:p>
          <a:p>
            <a:pPr algn="ctr"/>
            <a:r>
              <a:rPr lang="ru-RU" sz="2000" b="1" dirty="0" smtClean="0"/>
              <a:t>ПЕТР ЛУКИЧ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1911г., МАНСКИЙ Р-Н.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ПРИЗВАНА МАНСКИМ РВК В  1941 </a:t>
            </a:r>
            <a:r>
              <a:rPr lang="ru-RU" dirty="0"/>
              <a:t>Г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СЕРЖАНТ.</a:t>
            </a:r>
            <a:endParaRPr lang="ru-RU" dirty="0"/>
          </a:p>
          <a:p>
            <a:r>
              <a:rPr lang="ru-RU" dirty="0" smtClean="0"/>
              <a:t>•СЛУЖИЛ В 31-Й АРТ.ДИВИЗИИ ПРОРЫВА РГК 1941-1945.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83568" y="3140968"/>
            <a:ext cx="3820986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ЖУПАНОВ   </a:t>
            </a:r>
            <a:endParaRPr lang="ru-RU" sz="2000" b="1" dirty="0"/>
          </a:p>
          <a:p>
            <a:pPr algn="ctr"/>
            <a:r>
              <a:rPr lang="ru-RU" sz="2000" b="1" dirty="0" smtClean="0"/>
              <a:t>АЛЕКСАНДР АЛЕКСЕЕВИЧ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1923г.,Д.БЕЛОГОРКА МАНСКОГО Р-НА.</a:t>
            </a:r>
          </a:p>
          <a:p>
            <a:r>
              <a:rPr lang="ru-RU" dirty="0" smtClean="0"/>
              <a:t>• ПРИЗВАН  В АВГУСТЕ  1941Г</a:t>
            </a:r>
            <a:r>
              <a:rPr lang="ru-RU" dirty="0"/>
              <a:t>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РЯДОВОЙ,ШОФЕР.</a:t>
            </a:r>
            <a:endParaRPr lang="ru-RU" dirty="0"/>
          </a:p>
          <a:p>
            <a:r>
              <a:rPr lang="ru-RU" dirty="0" smtClean="0"/>
              <a:t>•СЛУЖИЛА В 22-М ОТД.АРТ.             ДИВИЗИОНЕ.                                             БЫЛ НА 2-М БЕЛОРУССКОМ ФРОНТЕ, 1944-1945.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60032" y="2348880"/>
            <a:ext cx="399766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ЖУРАВЛЕВ </a:t>
            </a:r>
            <a:endParaRPr lang="ru-RU" sz="2000" b="1" dirty="0"/>
          </a:p>
          <a:p>
            <a:pPr algn="ctr"/>
            <a:r>
              <a:rPr lang="ru-RU" sz="2000" b="1" dirty="0" smtClean="0"/>
              <a:t>АГЕЙ ПАВЛОВИЧ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1913Г.,Д.СОСНОВКА МАНСКОГО Р-НА.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ИЮНЕ  1941.  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МЛ.СЕРЖАНТ.</a:t>
            </a:r>
            <a:endParaRPr lang="ru-RU" dirty="0"/>
          </a:p>
          <a:p>
            <a:r>
              <a:rPr lang="ru-RU" dirty="0" smtClean="0"/>
              <a:t>• СЛУЖИЛ В 17-Й ГВ.СТР.ДИВИЗИИ.       БЫЛ НА КАЛИНИНСКОМ,3-М БЕЛОРУССКОМ ФРОНТАХ,ОКТЯБРЬ 1941-1945.                                                   УЧАСТВОВАЛ В ОБОРОНЕ МОСКВЫ,ШТУРМЕ  КЕНИГСБЕРГА.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601216" y="56744"/>
            <a:ext cx="406140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ЖЕРДИНА  </a:t>
            </a:r>
            <a:endParaRPr lang="ru-RU" sz="2000" b="1" dirty="0"/>
          </a:p>
          <a:p>
            <a:pPr algn="ctr"/>
            <a:r>
              <a:rPr lang="ru-RU" sz="2000" b="1" dirty="0" smtClean="0"/>
              <a:t>АННА СТЕПАНОВНА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1922г.,С.ШАЛИНСКОЕ, МАНСКОГО Р-НА.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АПРЕЛЕ  1942Г.                МАНСКИМ 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•СЛУЖИЛА В 408-М ОТД.ДИВИЗИОНЕ.   БЫЛ НА ЗАБАЙКАЛЬСКОМ ФРОНТЕ,АВГУСТ-СЕНТЯБРЬ 1945.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9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43906" y="188640"/>
            <a:ext cx="4076566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ЗАВАДКИН </a:t>
            </a:r>
            <a:endParaRPr lang="ru-RU" sz="2000" b="1" dirty="0"/>
          </a:p>
          <a:p>
            <a:pPr algn="ctr"/>
            <a:r>
              <a:rPr lang="ru-RU" sz="2000" b="1" dirty="0" smtClean="0"/>
              <a:t>МАРК ГРИГОРЬЕВИЧ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1896г.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ПРИЗВАНА МАНСКИМ РВК В ДЕКАБРЕ 1942.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•СЛУЖИЛ В ЭТАПНО-ЗАГРАД.                 КОМЕНДАТУРЕ №153, 1943-1945.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01216" y="2710920"/>
            <a:ext cx="390333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ЗАВАДКИН </a:t>
            </a:r>
            <a:endParaRPr lang="ru-RU" sz="2000" b="1" dirty="0"/>
          </a:p>
          <a:p>
            <a:pPr algn="ctr"/>
            <a:r>
              <a:rPr lang="ru-RU" sz="2000" b="1" dirty="0" smtClean="0"/>
              <a:t>ВАСИЛИЙ МАРКОВИЧ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1921.                                  С.ВЕРХНЕШАЛИНСКОЕ МАНСКОГО Р-Н </a:t>
            </a:r>
          </a:p>
          <a:p>
            <a:r>
              <a:rPr lang="ru-RU" dirty="0" smtClean="0"/>
              <a:t>• ПРИЗВАНА В СЕНТЯБРЕ  1940Г</a:t>
            </a:r>
            <a:r>
              <a:rPr lang="ru-RU" dirty="0"/>
              <a:t>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СТ.ЛЕЙТЕНАНТ.</a:t>
            </a:r>
            <a:endParaRPr lang="ru-RU" dirty="0"/>
          </a:p>
          <a:p>
            <a:r>
              <a:rPr lang="ru-RU" dirty="0" smtClean="0"/>
              <a:t>•СЛУЖИЛА В 1185-М СТР.ПОЛКУ 356   СТР.ДИВИЗИИ. БЫЛ НА 1-М БЕЛОРУССКОМ ФРОНТЕ, МАРТ- МАЙ 1945. УЧАСТВОВАЛ В ВИСЛО-ОДЕСКОЙ ,БЕРЛИНСКОЙ НАСТУПАТЕЛЬНЫХ ОПЕРАЦИЯХ.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932040" y="2924944"/>
            <a:ext cx="399766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ЗАВАДКИНА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НИНА МАРКОВНА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1923. </a:t>
            </a:r>
          </a:p>
          <a:p>
            <a:r>
              <a:rPr lang="ru-RU" dirty="0" smtClean="0"/>
              <a:t>С.ВЕРХНЕШАЛИНСКОЕ МАНСКОГО Р-НА.</a:t>
            </a:r>
          </a:p>
          <a:p>
            <a:r>
              <a:rPr lang="ru-RU" dirty="0" smtClean="0"/>
              <a:t>• ПРИЗВАНА В 1942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 СЛУЖИЛА В ВОИН.ЧАСТИ 	№ 40158    1943-1945.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647637" y="341040"/>
            <a:ext cx="403244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ЗАВАДКИН  </a:t>
            </a:r>
            <a:endParaRPr lang="ru-RU" sz="2000" b="1" dirty="0"/>
          </a:p>
          <a:p>
            <a:pPr algn="ctr"/>
            <a:r>
              <a:rPr lang="ru-RU" sz="2000" b="1" dirty="0" smtClean="0"/>
              <a:t>АЛЕКСЕЙ МАРКОВИЧ </a:t>
            </a:r>
            <a:endParaRPr lang="ru-RU" sz="2000" b="1" dirty="0"/>
          </a:p>
          <a:p>
            <a:r>
              <a:rPr lang="ru-RU" dirty="0"/>
              <a:t>• РОДИЛСЯ </a:t>
            </a:r>
            <a:r>
              <a:rPr lang="ru-RU" dirty="0" smtClean="0"/>
              <a:t>В 1926.     С.ВЕРХНЕШАЛИНСКОЕ  МАНСКОГО Р-Н.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1943Г., МАНСКИМ 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СЕРЖАНТ.</a:t>
            </a:r>
            <a:endParaRPr lang="ru-RU" dirty="0"/>
          </a:p>
          <a:p>
            <a:r>
              <a:rPr lang="ru-RU" dirty="0" smtClean="0"/>
              <a:t>•УЧАСТВОВАЛ В НАСТУПАТЕЛЬНЫХ ОПЕРАЦИЯХ 1944-1945.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43906" y="188640"/>
            <a:ext cx="4032448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ЗАХАРОВ </a:t>
            </a:r>
            <a:endParaRPr lang="ru-RU" sz="2000" b="1" dirty="0"/>
          </a:p>
          <a:p>
            <a:pPr algn="ctr"/>
            <a:r>
              <a:rPr lang="ru-RU" sz="2000" b="1" dirty="0" smtClean="0"/>
              <a:t>ГРИГОРИЙ ПРОКОПЬЕВИЧ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1918г., МАНСКИЙ Р-Н.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ПРИЗВАНА МАНСКИМ РВК В  1941 </a:t>
            </a:r>
            <a:r>
              <a:rPr lang="ru-RU" dirty="0"/>
              <a:t>Г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 .</a:t>
            </a:r>
            <a:endParaRPr lang="ru-RU" dirty="0"/>
          </a:p>
          <a:p>
            <a:r>
              <a:rPr lang="ru-RU" dirty="0" smtClean="0"/>
              <a:t>•СЛУЖИЛ В 1180-М ОТД.ЗЕН. АРТ.ДИВИЗИОНЕ 1941-1945.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22145" y="3374411"/>
            <a:ext cx="390333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ЗВЕРЕВ</a:t>
            </a:r>
            <a:endParaRPr lang="ru-RU" sz="2000" b="1" dirty="0"/>
          </a:p>
          <a:p>
            <a:pPr algn="ctr"/>
            <a:r>
              <a:rPr lang="ru-RU" sz="2000" b="1" dirty="0" smtClean="0"/>
              <a:t>МИХАИЛ АНДРЕЕВИЧ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1923г.</a:t>
            </a:r>
          </a:p>
          <a:p>
            <a:r>
              <a:rPr lang="ru-RU" dirty="0" smtClean="0"/>
              <a:t>• ПРИЗВАН  В СЕНТЯБРЕ 1943Г</a:t>
            </a:r>
            <a:r>
              <a:rPr lang="ru-RU" dirty="0"/>
              <a:t>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•СЛУЖИЛА В 57-М КАВ.ПОЛКУ 15-Й    КАВ.ДИВИЗИИ 1943-ЯНВАРЬ 1944.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781787" y="2852936"/>
            <a:ext cx="399766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ЗВЕРЕВ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СТЕПАН СЕМЕНОВИЧ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1925Г.,МАНСКИЙ Р-Н.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1943 </a:t>
            </a:r>
            <a:r>
              <a:rPr lang="ru-RU" dirty="0"/>
              <a:t>Г., МАНСКИЙ </a:t>
            </a:r>
            <a:r>
              <a:rPr lang="ru-RU" dirty="0" smtClean="0"/>
              <a:t>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РЯДОВОЙ.</a:t>
            </a:r>
            <a:endParaRPr lang="ru-RU" dirty="0"/>
          </a:p>
          <a:p>
            <a:r>
              <a:rPr lang="ru-RU" dirty="0" smtClean="0"/>
              <a:t>• СЛУЖИЛ В 17-М  ОТД.СТР.БАТАЛЬОН  1943-1945.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67544" y="44624"/>
            <a:ext cx="4212541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ЗАХАРОВ</a:t>
            </a:r>
            <a:endParaRPr lang="ru-RU" sz="2000" b="1" dirty="0"/>
          </a:p>
          <a:p>
            <a:pPr algn="ctr"/>
            <a:r>
              <a:rPr lang="ru-RU" sz="2000" b="1" dirty="0" smtClean="0"/>
              <a:t>ВЛАДИМИР ЛУКИЧ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1923г.,Д.СОСНОВКА МАНСКОГО Р-НА.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ДЕКАБРЕ  1941Г.                МАНСКИМ  РВК.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МЛ.СЕРЖАНТ.</a:t>
            </a:r>
            <a:endParaRPr lang="ru-RU" dirty="0"/>
          </a:p>
          <a:p>
            <a:r>
              <a:rPr lang="ru-RU" dirty="0" smtClean="0"/>
              <a:t>•СЛУЖИЛА В 755-М СТР.ПОЛКУ 217-Й    СТР. ДИВИЗИИ.БЫЛ НА ЗАПОДНОМ ФРОНТЕ  ЯНВАРЬ- АПРЕЛЬ 1942.             УЧАСТВОВАЛ В БОЯХ ПОД  МОСКВОЙ.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24455" y="57250"/>
            <a:ext cx="403244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ЗВОНАРЕВ </a:t>
            </a:r>
            <a:endParaRPr lang="ru-RU" sz="2000" b="1" dirty="0"/>
          </a:p>
          <a:p>
            <a:pPr algn="ctr"/>
            <a:r>
              <a:rPr lang="ru-RU" sz="2000" b="1" dirty="0" smtClean="0"/>
              <a:t>ИВАН ФЕДОРОВИЧ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1924г., МАНСКИЙ Р-Н.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ПРИЗВАНА МАНСКИМ РВК 14.08.1942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 .</a:t>
            </a:r>
            <a:endParaRPr lang="ru-RU" dirty="0"/>
          </a:p>
          <a:p>
            <a:r>
              <a:rPr lang="ru-RU" dirty="0" smtClean="0"/>
              <a:t>•СЛУЖИЛ В 18-Й ГВ. СТР. БРИГАДЕ. БЫЛ НА БРЯНСКОМ ФРОНТЕ ФЕВРАЛЬ-АВГУСТ 1943Г.</a:t>
            </a:r>
          </a:p>
          <a:p>
            <a:r>
              <a:rPr lang="ru-RU" dirty="0" smtClean="0"/>
              <a:t>ИМЕЕТ НАГРЫДУ ОРДЕН ОТЕЧЕСТВЕННОЙ ВОЙНЫ 1 СТЕПЕНИ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70943" y="3280219"/>
            <a:ext cx="390333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ЗВИРБУЛЬ</a:t>
            </a:r>
            <a:endParaRPr lang="ru-RU" b="1" dirty="0"/>
          </a:p>
          <a:p>
            <a:pPr algn="ctr"/>
            <a:r>
              <a:rPr lang="ru-RU" b="1" dirty="0" smtClean="0"/>
              <a:t>ВАЛЕНТИН ИВАНОВИЧ </a:t>
            </a:r>
            <a:endParaRPr lang="ru-RU" b="1" dirty="0"/>
          </a:p>
          <a:p>
            <a:r>
              <a:rPr lang="ru-RU" sz="1600" dirty="0"/>
              <a:t>• РОДИЛСЯ В </a:t>
            </a:r>
            <a:r>
              <a:rPr lang="ru-RU" sz="1600" dirty="0" smtClean="0"/>
              <a:t>1926, МАНСКИЙ Р-Н</a:t>
            </a:r>
          </a:p>
          <a:p>
            <a:r>
              <a:rPr lang="ru-RU" sz="1600" dirty="0" smtClean="0"/>
              <a:t>• ПРИЗВАН  В ДЕКАБРЕ 1943Г</a:t>
            </a:r>
            <a:r>
              <a:rPr lang="ru-RU" sz="1600" dirty="0"/>
              <a:t>., </a:t>
            </a:r>
          </a:p>
          <a:p>
            <a:r>
              <a:rPr lang="ru-RU" sz="1600" dirty="0"/>
              <a:t>• </a:t>
            </a:r>
            <a:r>
              <a:rPr lang="ru-RU" sz="1600" dirty="0" smtClean="0"/>
              <a:t>РЯДОВОЙ.</a:t>
            </a:r>
            <a:endParaRPr lang="ru-RU" sz="1600" dirty="0"/>
          </a:p>
          <a:p>
            <a:pPr fontAlgn="base"/>
            <a:r>
              <a:rPr lang="ru-RU" sz="1600" dirty="0" smtClean="0"/>
              <a:t>•СЛУЖИЛ В 43-Й ГВ. СТР. ДИВИЗИИ. БЫЛ НА 2-М ПРИБАЛТИЙСКОМ ФРОНТЕ. ИМЕЕТ ОРДЕН ОТЕЧЕСТВЕННОЙ ВОЙНЫ 1 СТЕПЕНИ</a:t>
            </a:r>
            <a:endParaRPr lang="ru-RU" sz="1200" dirty="0">
              <a:solidFill>
                <a:srgbClr val="4E5154"/>
              </a:solidFill>
              <a:latin typeface="inherit"/>
            </a:endParaRPr>
          </a:p>
          <a:p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60032" y="3248981"/>
            <a:ext cx="399766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ЗДРЕСТОВ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ЕГОР МИХАЙЛОВИЧ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1910Г.,МАНСКИЙ Р-Н, Д. НОВОМИХАЙЛОВКА.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ИЮЛЕ 1941 </a:t>
            </a:r>
            <a:r>
              <a:rPr lang="ru-RU" dirty="0"/>
              <a:t>Г., </a:t>
            </a:r>
            <a:endParaRPr lang="ru-RU" dirty="0" smtClean="0"/>
          </a:p>
          <a:p>
            <a:r>
              <a:rPr lang="ru-RU" dirty="0" smtClean="0"/>
              <a:t>• РЯДОВОЙ.</a:t>
            </a:r>
            <a:endParaRPr lang="ru-RU" dirty="0"/>
          </a:p>
          <a:p>
            <a:r>
              <a:rPr lang="ru-RU" dirty="0" smtClean="0"/>
              <a:t>• СЛУЖИЛ В 562-М БАТАЛЬОНЕ СВЯЗИ. УЧАСТВОВАЛ В ВОЙНЕ С ЯПОНИЕЙ АВГУСТ- СЕНТЯБРЬ 1945Г.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67544" y="44624"/>
            <a:ext cx="421254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ЗВИРБУЛЬ АРНОЛЬД ИВАНОВИЧ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1924г., МАНСКИЙ Р-Н.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1942Г. МАНСКИМ  РВК.</a:t>
            </a:r>
            <a:endParaRPr lang="ru-RU" dirty="0"/>
          </a:p>
          <a:p>
            <a:r>
              <a:rPr lang="ru-RU" dirty="0" smtClean="0"/>
              <a:t>• РЯДОВОЙ</a:t>
            </a:r>
            <a:endParaRPr lang="ru-RU" dirty="0"/>
          </a:p>
          <a:p>
            <a:r>
              <a:rPr lang="ru-RU" dirty="0" smtClean="0"/>
              <a:t>•СЛУЖИЛ В 43-Й ГВ. СТР. ДИВИЗИИ. БЫЛ НА СЕВЕРО-ЗАПАДНОМ, 2-М ПРИБАЛТИЙСКОМ ФРОНТАХ, 1943- ЯНВАРЬ1944. УЧАСТВОВАЛ В ЛЕНИНГРРАДСКО-НОВГОРОДСКОЙ НАСТУПАТЕЛЬНОЙ ОПЕРАЦИИ.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1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24455" y="57250"/>
            <a:ext cx="403244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ЗЕНЬКО </a:t>
            </a:r>
            <a:endParaRPr lang="ru-RU" sz="2000" b="1" dirty="0"/>
          </a:p>
          <a:p>
            <a:pPr algn="ctr"/>
            <a:r>
              <a:rPr lang="ru-RU" sz="2000" b="1" dirty="0" smtClean="0"/>
              <a:t>АЛЕКСЕЙ ЯКОВЛЕВИЧ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1913г., МАНСКИЙ Р-Н.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ПРИЗВАН 1942Г.,  Г. КРАСНОЯРСК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СЕРЖАНТ</a:t>
            </a:r>
            <a:endParaRPr lang="ru-RU" dirty="0"/>
          </a:p>
          <a:p>
            <a:r>
              <a:rPr lang="ru-RU" dirty="0" smtClean="0"/>
              <a:t>•СЛУЖИЛ В 910-МАРТ. ПОЛКУ 1942-ДЕКАБРЬ 1943Г.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70486" y="3387480"/>
            <a:ext cx="390333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ЗИБУКОВ</a:t>
            </a:r>
            <a:endParaRPr lang="ru-RU" b="1" dirty="0"/>
          </a:p>
          <a:p>
            <a:pPr algn="ctr"/>
            <a:r>
              <a:rPr lang="ru-RU" b="1" dirty="0" smtClean="0"/>
              <a:t>КОНСТАНТИН СТЕПАНОВИ </a:t>
            </a:r>
            <a:endParaRPr lang="ru-RU" b="1" dirty="0"/>
          </a:p>
          <a:p>
            <a:r>
              <a:rPr lang="ru-RU" sz="1600" dirty="0"/>
              <a:t>• РОДИЛСЯ В </a:t>
            </a:r>
            <a:r>
              <a:rPr lang="ru-RU" sz="1600" dirty="0" smtClean="0"/>
              <a:t>1905Г.</a:t>
            </a:r>
          </a:p>
          <a:p>
            <a:r>
              <a:rPr lang="ru-RU" sz="1600" dirty="0" smtClean="0"/>
              <a:t>• ПРИЗВАН  В МАРТЕ  1942Г., МАНСКИМ РВК </a:t>
            </a:r>
            <a:endParaRPr lang="ru-RU" sz="1600" dirty="0"/>
          </a:p>
          <a:p>
            <a:r>
              <a:rPr lang="ru-RU" sz="1600" dirty="0"/>
              <a:t>• </a:t>
            </a:r>
            <a:r>
              <a:rPr lang="ru-RU" sz="1600" dirty="0" smtClean="0"/>
              <a:t>РЯДОВОЙ</a:t>
            </a:r>
            <a:endParaRPr lang="ru-RU" sz="1600" dirty="0"/>
          </a:p>
          <a:p>
            <a:pPr fontAlgn="base"/>
            <a:r>
              <a:rPr lang="ru-RU" sz="1600" dirty="0" smtClean="0"/>
              <a:t>•СЛУЖИЛ В 382-М СТР. ПОЛКУ ВОЙСК НКВД, 20-Й ГВ. АРТ. ИВИЗИИ, МАЙ1942-1945 Г.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60032" y="3248981"/>
            <a:ext cx="399766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ЗОТИН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МИХАИЛ АРТЕМЬЕВИЧ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1909Г.,МАНСКИЙ Р-Н, С. ШАЛИНСКОЕ.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СЕНТЯБРЕ 1941 </a:t>
            </a:r>
            <a:r>
              <a:rPr lang="ru-RU" dirty="0"/>
              <a:t>Г., </a:t>
            </a:r>
            <a:endParaRPr lang="ru-RU" dirty="0" smtClean="0"/>
          </a:p>
          <a:p>
            <a:r>
              <a:rPr lang="ru-RU" dirty="0" smtClean="0"/>
              <a:t>• СТ. СЕРЖАНТ</a:t>
            </a:r>
            <a:endParaRPr lang="ru-RU" dirty="0"/>
          </a:p>
          <a:p>
            <a:r>
              <a:rPr lang="ru-RU" dirty="0" smtClean="0"/>
              <a:t>• СЛУЖИЛ В 124-М ОТД. АРТ.-ПУЛЕМ. БАТАЛЬОНЕ. БЫЛ НА ЛЕНИНГРАДСКОМ ФРОНТЕ 1941-МАРТ 1944 Г.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67544" y="44624"/>
            <a:ext cx="421254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ЗДРЕСТОВ</a:t>
            </a:r>
          </a:p>
          <a:p>
            <a:pPr algn="ctr"/>
            <a:r>
              <a:rPr lang="ru-RU" sz="2000" b="1" dirty="0" smtClean="0"/>
              <a:t>ИВАН МИХАЙЛОВИЧ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1926г., МАНСКИЙ Р-Н.Д. НОВОМИХАЙЛОВКА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В 1943Г. МАНСКИМ  РВК.</a:t>
            </a:r>
            <a:endParaRPr lang="ru-RU" dirty="0"/>
          </a:p>
          <a:p>
            <a:r>
              <a:rPr lang="ru-RU" dirty="0" smtClean="0"/>
              <a:t>• СЕРЖАНТ</a:t>
            </a:r>
            <a:endParaRPr lang="ru-RU" dirty="0"/>
          </a:p>
          <a:p>
            <a:r>
              <a:rPr lang="ru-RU" dirty="0" smtClean="0"/>
              <a:t>•СЛУЖИЛ В 5-М ГВ. ТАНК. КОРПУСЕ. БЫЛ НА 4 УКРАИНСКОМ ФРОНТЕ,МАРТ 1944-МАРТ 1945.  УЧАСТВОВАЛ В БОЯХ НА КАРПАТАХ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5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24455" y="57250"/>
            <a:ext cx="403244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ЗУБАКОВ </a:t>
            </a:r>
            <a:endParaRPr lang="ru-RU" sz="2000" b="1" dirty="0"/>
          </a:p>
          <a:p>
            <a:pPr algn="ctr"/>
            <a:r>
              <a:rPr lang="ru-RU" sz="2000" b="1" dirty="0" smtClean="0"/>
              <a:t>ИВАН ИОСИФОВИЧ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1903г., 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ПРИЗВАН 1941Г., МАНСКИМ РВК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РЯДОВОЙ</a:t>
            </a:r>
            <a:endParaRPr lang="ru-RU" dirty="0"/>
          </a:p>
          <a:p>
            <a:r>
              <a:rPr lang="ru-RU" dirty="0" smtClean="0"/>
              <a:t>•СЛУЖИЛ В 125-Й ОТД. ТЕЛЕГРАФНО-ЭКСПЛУТАЦ. РОТЕ. БЫЛ НА РАЗНЫХ ФРОНТАХ 1941-1945 Г.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70486" y="3387480"/>
            <a:ext cx="390333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ЗУБАКОВ</a:t>
            </a:r>
            <a:endParaRPr lang="ru-RU" b="1" dirty="0"/>
          </a:p>
          <a:p>
            <a:pPr algn="ctr"/>
            <a:r>
              <a:rPr lang="ru-RU" b="1" dirty="0" smtClean="0"/>
              <a:t>АЛЕКСЕЙ СЕМЕНОВИЧ </a:t>
            </a:r>
            <a:endParaRPr lang="ru-RU" b="1" dirty="0"/>
          </a:p>
          <a:p>
            <a:r>
              <a:rPr lang="ru-RU" sz="1600" dirty="0"/>
              <a:t>• РОДИЛСЯ В </a:t>
            </a:r>
            <a:r>
              <a:rPr lang="ru-RU" sz="1600" dirty="0" smtClean="0"/>
              <a:t>1894Г.</a:t>
            </a:r>
          </a:p>
          <a:p>
            <a:r>
              <a:rPr lang="ru-RU" sz="1600" dirty="0" smtClean="0"/>
              <a:t>• ПРИЗВАН  В ЯНВАРЕ  1942Г., МАНСКИМ РВК </a:t>
            </a:r>
            <a:endParaRPr lang="ru-RU" sz="1600" dirty="0"/>
          </a:p>
          <a:p>
            <a:r>
              <a:rPr lang="ru-RU" sz="1600" dirty="0"/>
              <a:t>• </a:t>
            </a:r>
            <a:r>
              <a:rPr lang="ru-RU" sz="1600" dirty="0" smtClean="0"/>
              <a:t>РЯДОВОЙ</a:t>
            </a:r>
            <a:endParaRPr lang="ru-RU" sz="1600" dirty="0"/>
          </a:p>
          <a:p>
            <a:pPr fontAlgn="base"/>
            <a:r>
              <a:rPr lang="ru-RU" sz="1600" dirty="0" smtClean="0"/>
              <a:t>•СЛУЖИЛ В САПЕР. БАТАЛЬОНЕ 1942-1945 Г.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60032" y="3248981"/>
            <a:ext cx="399766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ЗУБАКОВ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АНАТОЛИЙ ФЕДОРОВИЧ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1908Г.,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АПРЕЛЕ 1942 </a:t>
            </a:r>
            <a:r>
              <a:rPr lang="ru-RU" dirty="0"/>
              <a:t>Г., </a:t>
            </a:r>
            <a:r>
              <a:rPr lang="ru-RU" dirty="0" smtClean="0"/>
              <a:t>МАНСКИМ РВК</a:t>
            </a:r>
          </a:p>
          <a:p>
            <a:r>
              <a:rPr lang="ru-RU" dirty="0" smtClean="0"/>
              <a:t>• РЯДОВОЙ</a:t>
            </a:r>
          </a:p>
          <a:p>
            <a:r>
              <a:rPr lang="ru-RU" dirty="0" smtClean="0"/>
              <a:t>• СЛУЖИЛ В 955-М СТР. ПОЛКУ 309-Й СТР. ДИВИЗИИ. БЫЛ НА ВОРОНЕЖСКОМ ФРОНТЕ МАЙ- АВГУСТ 1942Г.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67544" y="44624"/>
            <a:ext cx="421254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ЗУБАКИН</a:t>
            </a:r>
          </a:p>
          <a:p>
            <a:pPr algn="ctr"/>
            <a:r>
              <a:rPr lang="ru-RU" sz="2000" b="1" dirty="0" smtClean="0"/>
              <a:t>ВИТАЛИЙ ИННОКЕНТЬЕВИЧ</a:t>
            </a:r>
          </a:p>
          <a:p>
            <a:pPr algn="ctr"/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1925г.,  </a:t>
            </a:r>
            <a:r>
              <a:rPr lang="ru-RU" dirty="0"/>
              <a:t>ПРИЗВАН </a:t>
            </a:r>
            <a:r>
              <a:rPr lang="ru-RU" dirty="0" smtClean="0"/>
              <a:t>В 1943Г. МАНСКИМ  РВК.</a:t>
            </a:r>
            <a:endParaRPr lang="ru-RU" dirty="0"/>
          </a:p>
          <a:p>
            <a:r>
              <a:rPr lang="ru-RU" dirty="0" smtClean="0"/>
              <a:t>• РЯДОВОЙ</a:t>
            </a:r>
            <a:endParaRPr lang="ru-RU" dirty="0"/>
          </a:p>
          <a:p>
            <a:r>
              <a:rPr lang="ru-RU" dirty="0" smtClean="0"/>
              <a:t>•СЛУЖИЛ В 748-М СТР. ПОЛКУ  УЧАСТВОВАЛ В НАСТУПАТЕЛЬНЫХ ОПЕРАЦИЯХ 1943- МАРТ 1945Г.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7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24455" y="57250"/>
            <a:ext cx="403244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ИВАНОВ </a:t>
            </a:r>
            <a:endParaRPr lang="ru-RU" sz="2000" b="1" dirty="0"/>
          </a:p>
          <a:p>
            <a:pPr algn="ctr"/>
            <a:r>
              <a:rPr lang="ru-RU" sz="2000" b="1" dirty="0" smtClean="0"/>
              <a:t>АЛЕКСАНДР МАРТЫНОВИЧ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1909г., 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ПРИЗВАН В МАЕ 1942Г., МАНСКИМ РВК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ЕФРЕЙТОР</a:t>
            </a:r>
          </a:p>
          <a:p>
            <a:r>
              <a:rPr lang="ru-RU" dirty="0" smtClean="0"/>
              <a:t>•СЛУЖИЛ В 19-М АРТ. ПОЛКУ. БЫЛ НА РАЗНЫХ ФРОНТАХ 1942-1945Г.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70486" y="3387480"/>
            <a:ext cx="390333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ЗУБКОВ</a:t>
            </a:r>
          </a:p>
          <a:p>
            <a:pPr algn="ctr"/>
            <a:r>
              <a:rPr lang="ru-RU" b="1" dirty="0" smtClean="0"/>
              <a:t>НИКОЛАЙ ИГНАТЬЕВИЧ</a:t>
            </a:r>
            <a:endParaRPr lang="ru-RU" b="1" dirty="0"/>
          </a:p>
          <a:p>
            <a:r>
              <a:rPr lang="ru-RU" sz="1600" dirty="0" smtClean="0"/>
              <a:t>• </a:t>
            </a:r>
            <a:r>
              <a:rPr lang="ru-RU" sz="1600" dirty="0"/>
              <a:t>РОДИЛСЯ В </a:t>
            </a:r>
            <a:r>
              <a:rPr lang="ru-RU" sz="1600" dirty="0" smtClean="0"/>
              <a:t>1923Г. Д. ЯСКОВЩИНА ГОРЕЦКОГО Р-НА МОГИЛЕВСКОЙ ОБЛАСТИ</a:t>
            </a:r>
          </a:p>
          <a:p>
            <a:r>
              <a:rPr lang="ru-RU" sz="1600" dirty="0" smtClean="0"/>
              <a:t>• ПРИЗВАН  В ДЕКАБРЕ  1941Г., МАНСКИМ РВК </a:t>
            </a:r>
            <a:endParaRPr lang="ru-RU" sz="1600" dirty="0"/>
          </a:p>
          <a:p>
            <a:r>
              <a:rPr lang="ru-RU" sz="1600" dirty="0"/>
              <a:t>• </a:t>
            </a:r>
            <a:r>
              <a:rPr lang="ru-RU" sz="1600" dirty="0" smtClean="0"/>
              <a:t>СЕРЖАНТ</a:t>
            </a:r>
            <a:endParaRPr lang="ru-RU" sz="1600" dirty="0"/>
          </a:p>
          <a:p>
            <a:pPr fontAlgn="base"/>
            <a:r>
              <a:rPr lang="ru-RU" sz="1600" dirty="0" smtClean="0"/>
              <a:t>•СЛУЖИЛ В 245-М СТР. ПОЛКУ 1942-ИЮНЬ 1944Г.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60032" y="3248981"/>
            <a:ext cx="399766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ИВАНОВ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АЛЕКСЕЙ ГРИГОРЬЕВИЧ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1922Г.,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ОКТЯБРЕ 1942 </a:t>
            </a:r>
            <a:r>
              <a:rPr lang="ru-RU" dirty="0"/>
              <a:t>Г., </a:t>
            </a:r>
            <a:r>
              <a:rPr lang="ru-RU" dirty="0" smtClean="0"/>
              <a:t>МАНСКИМ РВК</a:t>
            </a:r>
          </a:p>
          <a:p>
            <a:r>
              <a:rPr lang="ru-RU" dirty="0" smtClean="0"/>
              <a:t>• СЕРЖАНТ</a:t>
            </a:r>
          </a:p>
          <a:p>
            <a:r>
              <a:rPr lang="ru-RU" dirty="0" smtClean="0"/>
              <a:t>• СЛУЖИЛ В 51-М АВИАПОЛКУ-1945 Г. 1942Г.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67544" y="44624"/>
            <a:ext cx="421254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ЗУБАКОВ</a:t>
            </a:r>
          </a:p>
          <a:p>
            <a:pPr algn="ctr"/>
            <a:r>
              <a:rPr lang="ru-RU" sz="2000" b="1" dirty="0" smtClean="0"/>
              <a:t>ЯКОВ АЛЕКСЕЕВИЧ</a:t>
            </a:r>
          </a:p>
          <a:p>
            <a:pPr algn="ctr"/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1918г., Д. КУБЕИНКА МАНСКОГО РАЙОНА</a:t>
            </a:r>
          </a:p>
          <a:p>
            <a:r>
              <a:rPr lang="ru-RU" dirty="0" smtClean="0"/>
              <a:t> </a:t>
            </a:r>
            <a:r>
              <a:rPr lang="ru-RU" dirty="0">
                <a:solidFill>
                  <a:prstClr val="black"/>
                </a:solidFill>
              </a:rPr>
              <a:t>•</a:t>
            </a:r>
            <a:r>
              <a:rPr lang="ru-RU" dirty="0" smtClean="0"/>
              <a:t> ПРИЗВАН В ИЮЛЕ 1941Г. </a:t>
            </a:r>
            <a:endParaRPr lang="ru-RU" dirty="0"/>
          </a:p>
          <a:p>
            <a:r>
              <a:rPr lang="ru-RU" dirty="0" smtClean="0"/>
              <a:t>• СЕРЖАНТ, ШОФЕР</a:t>
            </a:r>
            <a:endParaRPr lang="ru-RU" dirty="0"/>
          </a:p>
          <a:p>
            <a:r>
              <a:rPr lang="ru-RU" dirty="0" smtClean="0"/>
              <a:t>•СЛУЖИЛ В 337-Й СТР. ДИВИЗИИ 1941-1945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5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83568" y="476673"/>
            <a:ext cx="396043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АНЦИФЕРОВ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АЛЕКСАНДР ТИМОФЕЕВИЧ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1921 г, КРАСНОЯРСКИЙ КРАЙ ,МАНСКИЙ Р-ОН, С.ШАЛО 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1941 Г., МАНСКИЙ РВК</a:t>
            </a:r>
          </a:p>
          <a:p>
            <a:r>
              <a:rPr lang="ru-RU" dirty="0"/>
              <a:t>• </a:t>
            </a:r>
            <a:r>
              <a:rPr lang="ru-RU" dirty="0" smtClean="0"/>
              <a:t>КРАСНОАРМЕЕЦ.</a:t>
            </a:r>
            <a:endParaRPr lang="ru-RU" dirty="0"/>
          </a:p>
          <a:p>
            <a:r>
              <a:rPr lang="ru-RU" dirty="0" smtClean="0"/>
              <a:t>•МЕСТО СЛУЖБЫ КАФ 653 СП.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16016" y="404664"/>
            <a:ext cx="403244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АНЦИФЕРОВ </a:t>
            </a:r>
            <a:endParaRPr lang="ru-RU" sz="2000" b="1" dirty="0"/>
          </a:p>
          <a:p>
            <a:pPr algn="ctr"/>
            <a:r>
              <a:rPr lang="ru-RU" sz="2000" b="1" dirty="0" smtClean="0"/>
              <a:t>АНТОН НИКОЛАЕВИЧ</a:t>
            </a:r>
            <a:endParaRPr lang="ru-RU" sz="2000" b="1" dirty="0"/>
          </a:p>
          <a:p>
            <a:r>
              <a:rPr lang="ru-RU" dirty="0"/>
              <a:t>• РОДИЛСЯ В 1905 г., </a:t>
            </a:r>
            <a:r>
              <a:rPr lang="ru-RU" dirty="0" smtClean="0"/>
              <a:t>С.ШАЛИНСКОЕ МАНСКОГО Р-Н. 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29 МАЯ </a:t>
            </a:r>
            <a:r>
              <a:rPr lang="ru-RU" dirty="0"/>
              <a:t>1941 Г.</a:t>
            </a:r>
          </a:p>
          <a:p>
            <a:r>
              <a:rPr lang="ru-RU" dirty="0"/>
              <a:t>• РЯДОВОЙ.</a:t>
            </a:r>
          </a:p>
          <a:p>
            <a:r>
              <a:rPr lang="ru-RU" dirty="0"/>
              <a:t>•ПРОПАЛ БЕЗ </a:t>
            </a:r>
            <a:r>
              <a:rPr lang="ru-RU" dirty="0" smtClean="0"/>
              <a:t>ВЕСТИ, МАРТ 1942Г</a:t>
            </a:r>
            <a:r>
              <a:rPr lang="ru-RU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83569" y="2879204"/>
            <a:ext cx="3960439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АНЦИФЕРОВ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АНДРЕЙ СТЕПАНОВИЧ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1905 Г.,С.ШАЛИНСКОЕ МАНСКОГО Р-ОН,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25 ОКТЯБРЯ 1941 </a:t>
            </a:r>
            <a:r>
              <a:rPr lang="ru-RU" dirty="0"/>
              <a:t>Г., МАНСКИЙ РВК</a:t>
            </a:r>
          </a:p>
          <a:p>
            <a:r>
              <a:rPr lang="ru-RU" dirty="0"/>
              <a:t>• РЯДОВОЙ.</a:t>
            </a:r>
          </a:p>
          <a:p>
            <a:r>
              <a:rPr lang="ru-RU" dirty="0" smtClean="0"/>
              <a:t>•ПОГИБ В БОЮ 16 ОКТЯБРЯ  1942 Г. ПОХОРОНЕН НА Х. СОВЕТСК.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44008" y="3005336"/>
            <a:ext cx="4176463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АНЦИФЕРОВ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ВАСИЛИЙ ИВАНОВИЧ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1905 </a:t>
            </a:r>
            <a:r>
              <a:rPr lang="ru-RU" dirty="0"/>
              <a:t>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25 АВГУСТА </a:t>
            </a:r>
            <a:r>
              <a:rPr lang="ru-RU" dirty="0"/>
              <a:t>1941 Г., МАНСКИЙ РВК</a:t>
            </a:r>
          </a:p>
          <a:p>
            <a:r>
              <a:rPr lang="ru-RU" dirty="0" smtClean="0"/>
              <a:t>•ГВ. </a:t>
            </a:r>
            <a:r>
              <a:rPr lang="ru-RU" dirty="0"/>
              <a:t>РЯДОВОЙ.</a:t>
            </a:r>
          </a:p>
          <a:p>
            <a:r>
              <a:rPr lang="ru-RU" dirty="0" smtClean="0"/>
              <a:t>•УМЕР ОТ РАН,10 МАРТ 1943Г. ПОХОРОН  ( Д.СУСОЛОВКА) СТАРОРУССКОГО Р-ОН, НОВГОРОДСКОЙ ОБЛ.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3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24455" y="57250"/>
            <a:ext cx="4032448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ИВАНОВ </a:t>
            </a:r>
            <a:endParaRPr lang="ru-RU" sz="2000" b="1" dirty="0"/>
          </a:p>
          <a:p>
            <a:pPr algn="ctr"/>
            <a:r>
              <a:rPr lang="ru-RU" sz="2000" b="1" dirty="0" smtClean="0"/>
              <a:t>ВАЛЕНТИН ПЕТРОВИЧ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/>
              <a:t>РОДИЛСЯ В </a:t>
            </a:r>
            <a:r>
              <a:rPr lang="ru-RU" sz="1600" dirty="0" smtClean="0"/>
              <a:t>1920г., Д. ПЯЛНОБОВО ЧЕРЕПОВЕЦКОГО Р-НА ВОЛОГОДСКОЙ ОБЛ. </a:t>
            </a:r>
            <a:endParaRPr lang="ru-RU" sz="1600" dirty="0"/>
          </a:p>
          <a:p>
            <a:r>
              <a:rPr lang="ru-RU" sz="1600" dirty="0"/>
              <a:t>• </a:t>
            </a:r>
            <a:r>
              <a:rPr lang="ru-RU" sz="1600" dirty="0" smtClean="0"/>
              <a:t>ПРИЗВАН В ОКТЯБРЕ 1939Г., МАНСКИМ РВК</a:t>
            </a:r>
            <a:endParaRPr lang="ru-RU" sz="1600" dirty="0"/>
          </a:p>
          <a:p>
            <a:r>
              <a:rPr lang="ru-RU" sz="1600" dirty="0"/>
              <a:t>• </a:t>
            </a:r>
            <a:r>
              <a:rPr lang="ru-RU" sz="1600" dirty="0" smtClean="0"/>
              <a:t>ЛЕЙТЕНАНТ, КОМАНДИР ВЗВОЛА УПРАВЛЕНИЯ</a:t>
            </a:r>
          </a:p>
          <a:p>
            <a:r>
              <a:rPr lang="ru-RU" sz="1600" dirty="0" smtClean="0"/>
              <a:t>•СЛУЖИЛ В 30-М АРТ. ПОЛКУ. 10-Й СТР. ДИВИЗИИ. БЫЛ НА СЕВЕРО-ЗАПАДНОМ ФРОНТЕ1941 Г. НАХОДИЛСЯ В ПЛЕНУ С СЕНТЯБРЯ 1941-АПРЕЛЬ 1945Г.</a:t>
            </a:r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70486" y="3387480"/>
            <a:ext cx="390333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ИВАНОВ</a:t>
            </a:r>
          </a:p>
          <a:p>
            <a:pPr algn="ctr"/>
            <a:r>
              <a:rPr lang="ru-RU" b="1" dirty="0" smtClean="0"/>
              <a:t>АФАНАСИЙ МИХАЙЛОВИЧ</a:t>
            </a:r>
            <a:endParaRPr lang="ru-RU" b="1" dirty="0"/>
          </a:p>
          <a:p>
            <a:r>
              <a:rPr lang="ru-RU" sz="1600" dirty="0" smtClean="0"/>
              <a:t>• </a:t>
            </a:r>
            <a:r>
              <a:rPr lang="ru-RU" sz="1600" dirty="0"/>
              <a:t>РОДИЛСЯ В </a:t>
            </a:r>
            <a:r>
              <a:rPr lang="ru-RU" sz="1600" dirty="0" smtClean="0"/>
              <a:t>1904Г.</a:t>
            </a:r>
          </a:p>
          <a:p>
            <a:r>
              <a:rPr lang="ru-RU" sz="1600" dirty="0" smtClean="0"/>
              <a:t>• ПРИЗВАН  В ИЮНЕ  1941Г., МАНСКИМ РВК </a:t>
            </a:r>
            <a:endParaRPr lang="ru-RU" sz="1600" dirty="0"/>
          </a:p>
          <a:p>
            <a:r>
              <a:rPr lang="ru-RU" sz="1600" dirty="0"/>
              <a:t>• </a:t>
            </a:r>
            <a:r>
              <a:rPr lang="ru-RU" sz="1600" dirty="0" smtClean="0"/>
              <a:t>РЯДОВОЙ</a:t>
            </a:r>
            <a:endParaRPr lang="ru-RU" sz="1600" dirty="0"/>
          </a:p>
          <a:p>
            <a:pPr fontAlgn="base"/>
            <a:r>
              <a:rPr lang="ru-RU" sz="1600" dirty="0" smtClean="0"/>
              <a:t>•СЛУЖИЛ В 1068-М СТР. ПОЛКУ 313-Й СТР. ДИВИЗИИ. БЫЛ НА КАРЕЛЬСКОМ ФРОНТЕ СЕНТЯБРЬ 1941Г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60032" y="3248981"/>
            <a:ext cx="399766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ИВАНОВ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ГЕОРГИЙ МИХАЙЛОВИЧ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1907Г.,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ИЮЛЕ 1941 </a:t>
            </a:r>
            <a:r>
              <a:rPr lang="ru-RU" dirty="0"/>
              <a:t>Г., </a:t>
            </a:r>
            <a:r>
              <a:rPr lang="ru-RU" dirty="0" smtClean="0"/>
              <a:t>МАНСКИМ РВК</a:t>
            </a:r>
          </a:p>
          <a:p>
            <a:r>
              <a:rPr lang="ru-RU" dirty="0" smtClean="0"/>
              <a:t>• РЯДОВОЙ</a:t>
            </a:r>
          </a:p>
          <a:p>
            <a:r>
              <a:rPr lang="ru-RU" dirty="0" smtClean="0"/>
              <a:t>• СЛУЖИЛ В 1128-М СТР. ПОЛКУ АВГУСТ 1941-ФЕВРАЛЬ 1942Г. УЧАСТВОВАЛ В БИТВЕ ПОД МОСКВОЙ.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67544" y="44624"/>
            <a:ext cx="4212541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ИВАНОВ</a:t>
            </a:r>
          </a:p>
          <a:p>
            <a:pPr algn="ctr"/>
            <a:r>
              <a:rPr lang="ru-RU" sz="2000" b="1" dirty="0" smtClean="0"/>
              <a:t>АЛЕКСЕЙ МИХАЙЛОВИЧ</a:t>
            </a:r>
          </a:p>
          <a:p>
            <a:pPr algn="ctr"/>
            <a:endParaRPr lang="ru-RU" sz="2000" b="1" dirty="0"/>
          </a:p>
          <a:p>
            <a:r>
              <a:rPr lang="ru-RU" dirty="0"/>
              <a:t>• РОДИЛСЯ </a:t>
            </a:r>
            <a:endParaRPr lang="ru-RU" dirty="0" smtClean="0"/>
          </a:p>
          <a:p>
            <a:r>
              <a:rPr lang="ru-RU" dirty="0" smtClean="0">
                <a:solidFill>
                  <a:prstClr val="black"/>
                </a:solidFill>
              </a:rPr>
              <a:t>•</a:t>
            </a:r>
            <a:r>
              <a:rPr lang="ru-RU" dirty="0" smtClean="0"/>
              <a:t> ПРИЗВАН В ИЮНЕ 1941Г. МАНСКИМ РВК</a:t>
            </a:r>
            <a:endParaRPr lang="ru-RU" dirty="0"/>
          </a:p>
          <a:p>
            <a:r>
              <a:rPr lang="ru-RU" dirty="0" smtClean="0"/>
              <a:t>• РЯДОВОЙ</a:t>
            </a:r>
            <a:endParaRPr lang="ru-RU" dirty="0"/>
          </a:p>
          <a:p>
            <a:r>
              <a:rPr lang="ru-RU" dirty="0" smtClean="0"/>
              <a:t>•СЛУЖИЛ В 16-Й СТР. ДИВИЗИИ. БЫЛ НА КАЛИНИНСКОМ ФРОНТЕ 1941Г. УЧАСТВОВАЛ В БИТВЕ ПОД МОСКВОЙ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3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24455" y="57250"/>
            <a:ext cx="403244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ИВАНОВ </a:t>
            </a:r>
            <a:endParaRPr lang="ru-RU" sz="2000" b="1" dirty="0"/>
          </a:p>
          <a:p>
            <a:pPr algn="ctr"/>
            <a:r>
              <a:rPr lang="ru-RU" sz="2000" b="1" dirty="0" smtClean="0"/>
              <a:t>ИВАН МИХАЙЛОВИЧ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/>
              <a:t>РОДИЛСЯ В </a:t>
            </a:r>
            <a:r>
              <a:rPr lang="ru-RU" sz="1600" dirty="0" smtClean="0"/>
              <a:t>1914г., </a:t>
            </a:r>
            <a:endParaRPr lang="ru-RU" sz="1600" dirty="0"/>
          </a:p>
          <a:p>
            <a:r>
              <a:rPr lang="ru-RU" sz="1600" dirty="0"/>
              <a:t>• </a:t>
            </a:r>
            <a:r>
              <a:rPr lang="ru-RU" sz="1600" dirty="0" smtClean="0"/>
              <a:t>ПРИЗВАН В 1941Г., МАНСКИМ РВК</a:t>
            </a:r>
            <a:endParaRPr lang="ru-RU" sz="1600" dirty="0"/>
          </a:p>
          <a:p>
            <a:r>
              <a:rPr lang="ru-RU" sz="1600" dirty="0"/>
              <a:t>• </a:t>
            </a:r>
            <a:r>
              <a:rPr lang="ru-RU" sz="1600" dirty="0" smtClean="0"/>
              <a:t>РЯДОВОЙ</a:t>
            </a:r>
          </a:p>
          <a:p>
            <a:r>
              <a:rPr lang="ru-RU" sz="1600" dirty="0" smtClean="0"/>
              <a:t>•СЛУЖИЛ В СТР. ЧАСТЯХ 1941-НОЯБРЬ 1943 Г. УЧАСТВОВАЛ В ОБОРОНИТЕЛЬНЫХ МЕРОПРИЯТИЯХ.</a:t>
            </a:r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70486" y="3387480"/>
            <a:ext cx="390333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ИВАНОВ</a:t>
            </a:r>
          </a:p>
          <a:p>
            <a:pPr algn="ctr"/>
            <a:r>
              <a:rPr lang="ru-RU" b="1" dirty="0" smtClean="0"/>
              <a:t>АФАНАСИЙ МИХАЙЛОВИЧ</a:t>
            </a:r>
            <a:endParaRPr lang="ru-RU" b="1" dirty="0"/>
          </a:p>
          <a:p>
            <a:r>
              <a:rPr lang="ru-RU" sz="1600" dirty="0" smtClean="0"/>
              <a:t>• </a:t>
            </a:r>
            <a:r>
              <a:rPr lang="ru-RU" sz="1600" dirty="0"/>
              <a:t>РОДИЛСЯ В </a:t>
            </a:r>
            <a:r>
              <a:rPr lang="ru-RU" sz="1600" dirty="0" smtClean="0"/>
              <a:t>1924Г. Д. КУБЕИНКА МАНСКОГО РАЙОНА</a:t>
            </a:r>
          </a:p>
          <a:p>
            <a:r>
              <a:rPr lang="ru-RU" sz="1600" dirty="0" smtClean="0"/>
              <a:t>• ПРИЗВАН  В АВГУСТЕ  1941Г., МАНСКИМ РВК </a:t>
            </a:r>
            <a:endParaRPr lang="ru-RU" sz="1600" dirty="0"/>
          </a:p>
          <a:p>
            <a:r>
              <a:rPr lang="ru-RU" sz="1600" dirty="0"/>
              <a:t>• </a:t>
            </a:r>
            <a:r>
              <a:rPr lang="ru-RU" sz="1600" dirty="0" smtClean="0"/>
              <a:t>РЯДОВОЙ</a:t>
            </a:r>
            <a:endParaRPr lang="ru-RU" sz="1600" dirty="0"/>
          </a:p>
          <a:p>
            <a:pPr fontAlgn="base"/>
            <a:r>
              <a:rPr lang="ru-RU" sz="1600" dirty="0" smtClean="0"/>
              <a:t>•СЛУЖИЛ В 39-М ГВ. МИНОМ. ПОЛКУ. БЫЛ НА СЕВЕРО-ЗАПАДНОМ ФРОНТЕ УЧАСТВОВАЛ В ОБОРОНЕ ЛЕНИНГРАДА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60032" y="3248981"/>
            <a:ext cx="399766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ИВАНОВ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МИХАИЛ ВАСИЛЬЕВИЧ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1914Г.,Д. ВЕРХНЯЯ ЕСАУЛОВКА МАНСКОГО РАЙОНА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ИЮЛЕ 1941 </a:t>
            </a:r>
            <a:r>
              <a:rPr lang="ru-RU" dirty="0"/>
              <a:t>Г., </a:t>
            </a:r>
            <a:r>
              <a:rPr lang="ru-RU" dirty="0" smtClean="0"/>
              <a:t>МАНСКИМ РВК</a:t>
            </a:r>
          </a:p>
          <a:p>
            <a:r>
              <a:rPr lang="ru-RU" dirty="0" smtClean="0"/>
              <a:t>• РЯДОВОЙ</a:t>
            </a:r>
          </a:p>
          <a:p>
            <a:r>
              <a:rPr lang="ru-RU" dirty="0" smtClean="0"/>
              <a:t>• СЛУЖИЛ В 100-М ОТД. АРТ.ДИВИЗИОНЕ. УЧАСТВОВАЛ В ВОЙНЕ С ЯПОНИЕЙ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67544" y="44624"/>
            <a:ext cx="421254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ИВАНОВ</a:t>
            </a:r>
          </a:p>
          <a:p>
            <a:pPr algn="ctr"/>
            <a:r>
              <a:rPr lang="ru-RU" sz="2000" b="1" dirty="0" smtClean="0"/>
              <a:t>ИВАН ИВАНОВИЧ</a:t>
            </a:r>
          </a:p>
          <a:p>
            <a:pPr algn="ctr"/>
            <a:endParaRPr lang="ru-RU" sz="2000" b="1" dirty="0"/>
          </a:p>
          <a:p>
            <a:r>
              <a:rPr lang="ru-RU" dirty="0"/>
              <a:t>• РОДИЛСЯ </a:t>
            </a:r>
            <a:r>
              <a:rPr lang="ru-RU" dirty="0" smtClean="0"/>
              <a:t>В 1925Г. МАНСКИЙ Р-Н.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•</a:t>
            </a:r>
            <a:r>
              <a:rPr lang="ru-RU" dirty="0" smtClean="0"/>
              <a:t> ПРИЗВАН В ЯНВАРЕ 1943Г. МАНСКИМ РВК</a:t>
            </a:r>
            <a:endParaRPr lang="ru-RU" dirty="0"/>
          </a:p>
          <a:p>
            <a:r>
              <a:rPr lang="ru-RU" dirty="0" smtClean="0"/>
              <a:t>• МЛ. СЕРЖАНТ</a:t>
            </a:r>
            <a:endParaRPr lang="ru-RU" dirty="0"/>
          </a:p>
          <a:p>
            <a:r>
              <a:rPr lang="ru-RU" dirty="0" smtClean="0"/>
              <a:t>•СЛУЖИЛ В СТР. ЧАСТЯХ 1943-1945Г.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1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24455" y="57250"/>
            <a:ext cx="403244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ИВАНОВ </a:t>
            </a:r>
            <a:endParaRPr lang="ru-RU" sz="2000" b="1" dirty="0"/>
          </a:p>
          <a:p>
            <a:pPr algn="ctr"/>
            <a:r>
              <a:rPr lang="ru-RU" sz="2000" b="1" dirty="0" smtClean="0"/>
              <a:t>НИКОЛАЙ ЛАВРЕНТЬЕВИЧ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/>
              <a:t>РОДИЛСЯ В </a:t>
            </a:r>
            <a:r>
              <a:rPr lang="ru-RU" sz="1600" dirty="0" smtClean="0"/>
              <a:t>1926г., </a:t>
            </a:r>
            <a:endParaRPr lang="ru-RU" sz="1600" dirty="0"/>
          </a:p>
          <a:p>
            <a:r>
              <a:rPr lang="ru-RU" sz="1600" dirty="0"/>
              <a:t>• </a:t>
            </a:r>
            <a:r>
              <a:rPr lang="ru-RU" sz="1600" dirty="0" smtClean="0"/>
              <a:t>ПРИЗВАН В АВГУСТЕ 1942Г., МАНСКИМ РВК</a:t>
            </a:r>
            <a:endParaRPr lang="ru-RU" sz="1600" dirty="0"/>
          </a:p>
          <a:p>
            <a:r>
              <a:rPr lang="ru-RU" sz="1600" dirty="0"/>
              <a:t>• </a:t>
            </a:r>
            <a:r>
              <a:rPr lang="ru-RU" sz="1600" dirty="0" smtClean="0"/>
              <a:t>РЯДОВОЙ</a:t>
            </a:r>
          </a:p>
          <a:p>
            <a:r>
              <a:rPr lang="ru-RU" sz="1600" dirty="0" smtClean="0"/>
              <a:t>•СЛУЖИЛ В 1 СТР. ДИВИЗИИ.БЫЛ НА 2-М ПРИБАЛТИЙСКОМ ФРОНТЕ 1943-1944Г. УЧАСТВОВАЛ В БИТВЕ ЗА ЛЕНИНГРАД.</a:t>
            </a:r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70486" y="3387480"/>
            <a:ext cx="390333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ИВАНОВ</a:t>
            </a:r>
          </a:p>
          <a:p>
            <a:pPr algn="ctr"/>
            <a:r>
              <a:rPr lang="ru-RU" b="1" dirty="0" smtClean="0"/>
              <a:t>НИКОЛАЙ АЛЕКСЕЕВИЧ</a:t>
            </a:r>
            <a:endParaRPr lang="ru-RU" b="1" dirty="0"/>
          </a:p>
          <a:p>
            <a:r>
              <a:rPr lang="ru-RU" sz="1600" dirty="0" smtClean="0"/>
              <a:t>• </a:t>
            </a:r>
            <a:r>
              <a:rPr lang="ru-RU" sz="1600" dirty="0"/>
              <a:t>РОДИЛСЯ В </a:t>
            </a:r>
            <a:r>
              <a:rPr lang="ru-RU" sz="1600" dirty="0" smtClean="0"/>
              <a:t>1908Г.</a:t>
            </a:r>
          </a:p>
          <a:p>
            <a:r>
              <a:rPr lang="ru-RU" sz="1600" dirty="0" smtClean="0"/>
              <a:t>• ПРИЗВАН  В АВГУСТЕ  1941Г., МАНСКИМ РВК </a:t>
            </a:r>
            <a:endParaRPr lang="ru-RU" sz="1600" dirty="0"/>
          </a:p>
          <a:p>
            <a:r>
              <a:rPr lang="ru-RU" sz="1600" dirty="0"/>
              <a:t>• </a:t>
            </a:r>
            <a:r>
              <a:rPr lang="ru-RU" sz="1600" dirty="0" smtClean="0"/>
              <a:t>РЯДОВОЙ</a:t>
            </a:r>
            <a:endParaRPr lang="ru-RU" sz="1600" dirty="0"/>
          </a:p>
          <a:p>
            <a:pPr fontAlgn="base"/>
            <a:r>
              <a:rPr lang="ru-RU" sz="1600" dirty="0" smtClean="0"/>
              <a:t>•СЛУЖИЛ В 34-М ОТД. ПУЛЕМ. БАТАЛЬОНЕ. БЫЛ  НА РАЗНЫХ ФРОНТАХ 1941-1945 Г.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60032" y="3248981"/>
            <a:ext cx="399766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ИВАНОВ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ПЕТР ИВАНОВИЧ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1898Г.,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МАЕ 1942 </a:t>
            </a:r>
            <a:r>
              <a:rPr lang="ru-RU" dirty="0"/>
              <a:t>Г., </a:t>
            </a:r>
            <a:r>
              <a:rPr lang="ru-RU" dirty="0" smtClean="0"/>
              <a:t>МАНСКИМ РВК</a:t>
            </a:r>
          </a:p>
          <a:p>
            <a:r>
              <a:rPr lang="ru-RU" dirty="0" smtClean="0"/>
              <a:t>• РЯДОВОЙ</a:t>
            </a:r>
          </a:p>
          <a:p>
            <a:r>
              <a:rPr lang="ru-RU" dirty="0" smtClean="0"/>
              <a:t>• СЛУЖИЛ В 190-М СТР. ПОЛКУ 1942-1945 Г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67544" y="44624"/>
            <a:ext cx="4212541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ИВАНОВ</a:t>
            </a:r>
          </a:p>
          <a:p>
            <a:pPr algn="ctr"/>
            <a:r>
              <a:rPr lang="ru-RU" sz="2000" b="1" dirty="0" smtClean="0"/>
              <a:t>МИХАИЛ ИВАНОВИЧ</a:t>
            </a:r>
          </a:p>
          <a:p>
            <a:pPr algn="ctr"/>
            <a:endParaRPr lang="ru-RU" sz="2000" b="1" dirty="0"/>
          </a:p>
          <a:p>
            <a:r>
              <a:rPr lang="ru-RU" dirty="0"/>
              <a:t>• РОДИЛСЯ </a:t>
            </a:r>
            <a:r>
              <a:rPr lang="ru-RU" dirty="0" smtClean="0"/>
              <a:t>В 1910Г. 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•</a:t>
            </a:r>
            <a:r>
              <a:rPr lang="ru-RU" dirty="0" smtClean="0"/>
              <a:t> ПРИЗВАН В ИЮЛЕ 1941Г. МАНСКИМ РВК</a:t>
            </a:r>
            <a:endParaRPr lang="ru-RU" dirty="0"/>
          </a:p>
          <a:p>
            <a:r>
              <a:rPr lang="ru-RU" dirty="0" smtClean="0"/>
              <a:t>• РЯДОВОЙ</a:t>
            </a:r>
            <a:endParaRPr lang="ru-RU" dirty="0"/>
          </a:p>
          <a:p>
            <a:r>
              <a:rPr lang="ru-RU" dirty="0" smtClean="0"/>
              <a:t>•СЛУЖИЛ В 42-Й ОТД. РОТЕ ОБСЛУЖИВАНИЯ 1941-1945 Г.СТР. ЧАСТЯХ 1943-1945Г.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24455" y="57250"/>
            <a:ext cx="403244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ИВАНОВ </a:t>
            </a:r>
            <a:endParaRPr lang="ru-RU" sz="2000" b="1" dirty="0"/>
          </a:p>
          <a:p>
            <a:pPr algn="ctr"/>
            <a:r>
              <a:rPr lang="ru-RU" sz="2000" b="1" dirty="0" smtClean="0"/>
              <a:t>СЕМЕН ТЕРЕНТЬЕВИЧ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/>
              <a:t>РОДИЛСЯ В </a:t>
            </a:r>
            <a:r>
              <a:rPr lang="ru-RU" sz="1600" dirty="0" smtClean="0"/>
              <a:t>1912г., Д. СИЛЬЧИНО ЛИОЗНЕНСКОГО Р-НА ВИТЕБСКОЙ ОБЛ.</a:t>
            </a:r>
            <a:endParaRPr lang="ru-RU" sz="1600" dirty="0"/>
          </a:p>
          <a:p>
            <a:r>
              <a:rPr lang="ru-RU" sz="1600" dirty="0"/>
              <a:t>• </a:t>
            </a:r>
            <a:r>
              <a:rPr lang="ru-RU" sz="1600" dirty="0" smtClean="0"/>
              <a:t>ПРИЗВАН В ИЮНЕ 1941Г., МАНСКИМ РВК</a:t>
            </a:r>
            <a:endParaRPr lang="ru-RU" sz="1600" dirty="0"/>
          </a:p>
          <a:p>
            <a:r>
              <a:rPr lang="ru-RU" sz="1600" dirty="0"/>
              <a:t>• </a:t>
            </a:r>
            <a:r>
              <a:rPr lang="ru-RU" sz="1600" dirty="0" smtClean="0"/>
              <a:t>РЯДОВОЙ</a:t>
            </a:r>
          </a:p>
          <a:p>
            <a:r>
              <a:rPr lang="ru-RU" sz="1600" dirty="0" smtClean="0"/>
              <a:t>•СЛУЖИЛ В 17 ГВ.СТР.ДИВИЗИИ,74 ОТД. РОТЕ 2СМЕРШ2. БЫЛ НА КАЛИНИСКОМ,3-М БЕЛОРУССКОМФРОНТАХ. УЧАСТВОВАЛ В ОБОРОНЕ МОСКВЫ. НАХОДИЛСЯ В ПЛЕНУ С1944 ПО ЯНВАРЬ 1945Г.</a:t>
            </a:r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70486" y="3387480"/>
            <a:ext cx="390333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ИВАНОВ</a:t>
            </a:r>
          </a:p>
          <a:p>
            <a:pPr algn="ctr"/>
            <a:r>
              <a:rPr lang="ru-RU" b="1" dirty="0" smtClean="0"/>
              <a:t>ПЕТР СТЕПАНОВИЧ</a:t>
            </a:r>
            <a:endParaRPr lang="ru-RU" b="1" dirty="0"/>
          </a:p>
          <a:p>
            <a:r>
              <a:rPr lang="ru-RU" sz="1600" dirty="0" smtClean="0"/>
              <a:t>• </a:t>
            </a:r>
            <a:r>
              <a:rPr lang="ru-RU" sz="1600" dirty="0"/>
              <a:t>РОДИЛСЯ В </a:t>
            </a:r>
            <a:r>
              <a:rPr lang="ru-RU" sz="1600" dirty="0" smtClean="0"/>
              <a:t>1922Г. С. ТИНЫ НИЖНЕИНГАШСКОГО РАЙОНА.</a:t>
            </a:r>
          </a:p>
          <a:p>
            <a:r>
              <a:rPr lang="ru-RU" sz="1600" dirty="0" smtClean="0"/>
              <a:t>• ПРИЗВАН  В МАРТЕ  1942Г., МАНСКИМ РВК </a:t>
            </a:r>
            <a:endParaRPr lang="ru-RU" sz="1600" dirty="0"/>
          </a:p>
          <a:p>
            <a:r>
              <a:rPr lang="ru-RU" sz="1600" dirty="0" smtClean="0"/>
              <a:t>•СЕРЖЕНТ, КОМ-Р ТРАНСПОРТНОГО ОТДЕЛЕНИЯ.</a:t>
            </a:r>
            <a:endParaRPr lang="ru-RU" sz="1600" dirty="0"/>
          </a:p>
          <a:p>
            <a:pPr fontAlgn="base"/>
            <a:r>
              <a:rPr lang="ru-RU" sz="1600" dirty="0" smtClean="0"/>
              <a:t>•СЛУЖИЛ В 777-М, 50-М ГВ.ГАУБ-АРТ ПОЛКАХ 1942-1945Г.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60032" y="3510590"/>
            <a:ext cx="399766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ИВАНОВА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ЕВДОКИЯ ЯКОВЛЕВНА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1814Г.,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АВГУСТЕ 1943 </a:t>
            </a:r>
            <a:r>
              <a:rPr lang="ru-RU" dirty="0"/>
              <a:t>Г., </a:t>
            </a:r>
            <a:r>
              <a:rPr lang="ru-RU" dirty="0" smtClean="0"/>
              <a:t>МАНСКИМ РВК</a:t>
            </a:r>
          </a:p>
          <a:p>
            <a:r>
              <a:rPr lang="ru-RU" dirty="0" smtClean="0"/>
              <a:t>• СЕРЖАНТ</a:t>
            </a:r>
          </a:p>
          <a:p>
            <a:r>
              <a:rPr lang="ru-RU" dirty="0" smtClean="0"/>
              <a:t>• СЛУЖИЛА В 271-М АРТ. ПОЛКУ 1943-1945Г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67544" y="44624"/>
            <a:ext cx="4212541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ИВАНОВ</a:t>
            </a:r>
          </a:p>
          <a:p>
            <a:pPr algn="ctr"/>
            <a:r>
              <a:rPr lang="ru-RU" sz="2000" b="1" dirty="0" smtClean="0"/>
              <a:t>ПЕТР ИВАНОВИЧ</a:t>
            </a:r>
            <a:endParaRPr lang="ru-RU" sz="2000" b="1" dirty="0"/>
          </a:p>
          <a:p>
            <a:r>
              <a:rPr lang="ru-RU" dirty="0"/>
              <a:t>• РОДИЛСЯ </a:t>
            </a:r>
            <a:r>
              <a:rPr lang="ru-RU" dirty="0" smtClean="0"/>
              <a:t>В 1906Г. Д. СОСНОВКА МАНСКОГО РАЙОНА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•</a:t>
            </a:r>
            <a:r>
              <a:rPr lang="ru-RU" dirty="0" smtClean="0"/>
              <a:t> ПРИЗВАН В ИЮЛЕ 1941Г. МАНСКИМ РВК</a:t>
            </a:r>
            <a:endParaRPr lang="ru-RU" dirty="0"/>
          </a:p>
          <a:p>
            <a:r>
              <a:rPr lang="ru-RU" dirty="0" smtClean="0"/>
              <a:t>• РЯДОВОЙ</a:t>
            </a:r>
            <a:endParaRPr lang="ru-RU" dirty="0"/>
          </a:p>
          <a:p>
            <a:r>
              <a:rPr lang="ru-RU" dirty="0" smtClean="0"/>
              <a:t>•СЛУЖИЛ В 415-М СТР. ПОЛКУ АВГУСТ-НОЯБРЬ 1941Г.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11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24455" y="57250"/>
            <a:ext cx="40324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ИВАНУШКИН </a:t>
            </a:r>
            <a:endParaRPr lang="ru-RU" sz="2000" b="1" dirty="0"/>
          </a:p>
          <a:p>
            <a:pPr algn="ctr"/>
            <a:r>
              <a:rPr lang="ru-RU" sz="2000" b="1" dirty="0" smtClean="0"/>
              <a:t>ИВАН ПАЛАДЬЕВИЧ </a:t>
            </a:r>
            <a:endParaRPr lang="ru-RU" sz="2000" b="1" dirty="0"/>
          </a:p>
          <a:p>
            <a:r>
              <a:rPr lang="ru-RU" sz="1400" dirty="0"/>
              <a:t>• РОДИЛСЯ В </a:t>
            </a:r>
            <a:r>
              <a:rPr lang="ru-RU" sz="1400" dirty="0" smtClean="0"/>
              <a:t>1915г.,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В АВГУСТЕ 1941Г., МАНСКИМ РВК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МЛ. СЕРЖАНТ, КОМ-Р ОТДЕЛЕНИЯ</a:t>
            </a:r>
          </a:p>
          <a:p>
            <a:r>
              <a:rPr lang="ru-RU" sz="1400" dirty="0" smtClean="0"/>
              <a:t>•СЛУЖИЛ В 763-М,538-М СТР. ПОЛКАХ. БЫЛ НА КАРЕЛЬСКОМ, 1-М ДАЛЬГЕВОСТОЧНОМ ФРОНТАХ СЕНТЯБРЬ 1941-1945. УЧАСТВОВАЛ В ПЕТРАЗОВОДСКОЙ НАСТУПАТЕЛЬНОЙ ОПЕРАЦИИ, ВОЙНЕ С ЯПОНИЕЙ.</a:t>
            </a:r>
          </a:p>
          <a:p>
            <a:r>
              <a:rPr lang="ru-RU" sz="1400" dirty="0" smtClean="0"/>
              <a:t>НАГРАДЫ ОРДЕН СЛАВЫ 3 СТЕПЕНИ,МЕДАЛЬ 2ЗА ПОБЕДУ НАД ГЕРМАНИЕЙ В ВОВ 1941-1945Г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70486" y="3387480"/>
            <a:ext cx="390333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ИГНАТЕНКО</a:t>
            </a:r>
          </a:p>
          <a:p>
            <a:pPr algn="ctr"/>
            <a:r>
              <a:rPr lang="ru-RU" b="1" dirty="0" smtClean="0"/>
              <a:t>ВАСИЛИЙ МИТРОФАНОВИЧ</a:t>
            </a:r>
            <a:endParaRPr lang="ru-RU" b="1" dirty="0"/>
          </a:p>
          <a:p>
            <a:r>
              <a:rPr lang="ru-RU" sz="1600" dirty="0" smtClean="0"/>
              <a:t>• </a:t>
            </a:r>
            <a:r>
              <a:rPr lang="ru-RU" sz="1600" dirty="0"/>
              <a:t>РОДИЛСЯ В </a:t>
            </a:r>
            <a:r>
              <a:rPr lang="ru-RU" sz="1600" dirty="0" smtClean="0"/>
              <a:t>1924Г. </a:t>
            </a:r>
          </a:p>
          <a:p>
            <a:r>
              <a:rPr lang="ru-RU" sz="1600" dirty="0" smtClean="0"/>
              <a:t>• ПРИЗВАН  В АВГУСТЕ  1942Г., МАНСКИМ РВК </a:t>
            </a:r>
            <a:endParaRPr lang="ru-RU" sz="1600" dirty="0"/>
          </a:p>
          <a:p>
            <a:r>
              <a:rPr lang="ru-RU" sz="1600" dirty="0" smtClean="0"/>
              <a:t>•СЕРЖЕНТ</a:t>
            </a:r>
            <a:endParaRPr lang="ru-RU" sz="1600" dirty="0"/>
          </a:p>
          <a:p>
            <a:pPr fontAlgn="base"/>
            <a:r>
              <a:rPr lang="ru-RU" sz="1600" dirty="0" smtClean="0"/>
              <a:t>•СЛУЖИЛ В 2188-М ГВ. СТР, 206-М СТР. ПОЛКАХ,1943-АПРЕЛЬ 1945. УЧАСТВОВАЛ В КУРСКОЙ БИТВЕ, БЕРЛИНСКОЙ НАСТУПАТЕЛЬНОЙ ОПЕРАЦИИ.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60032" y="3510590"/>
            <a:ext cx="399766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ИГНАТЕНКО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ИВАН КЛИМЕНТЬЕВИЧ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1895Г.,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СЕНТЯБРЕ 1941 </a:t>
            </a:r>
            <a:r>
              <a:rPr lang="ru-RU" dirty="0"/>
              <a:t>Г., </a:t>
            </a:r>
            <a:r>
              <a:rPr lang="ru-RU" dirty="0" smtClean="0"/>
              <a:t>МАНСКИМ РВК</a:t>
            </a:r>
          </a:p>
          <a:p>
            <a:r>
              <a:rPr lang="ru-RU" dirty="0" smtClean="0"/>
              <a:t>• РЯДОВОЙ</a:t>
            </a:r>
          </a:p>
          <a:p>
            <a:r>
              <a:rPr lang="ru-RU" dirty="0" smtClean="0"/>
              <a:t>• СЛУЖИЛ В СТР. ЧАСТЯХ 1941-1945Г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67544" y="44624"/>
            <a:ext cx="4212541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ИВАНОВА</a:t>
            </a:r>
          </a:p>
          <a:p>
            <a:pPr algn="ctr"/>
            <a:r>
              <a:rPr lang="ru-RU" sz="2000" b="1" dirty="0" smtClean="0"/>
              <a:t>МАРИЯ АЛЕКСАНДРОВНА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dirty="0" smtClean="0"/>
              <a:t>РОДИЛАСЬ В 1923Г. С. ШАЛИНСКОЕ МАНСКОГО РАЙОНА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•</a:t>
            </a:r>
            <a:r>
              <a:rPr lang="ru-RU" dirty="0" smtClean="0"/>
              <a:t> ПРИЗВАН В АПРЕЛЕ 1942Г. МАНСКИМ РВК</a:t>
            </a:r>
            <a:endParaRPr lang="ru-RU" dirty="0"/>
          </a:p>
          <a:p>
            <a:r>
              <a:rPr lang="ru-RU" dirty="0" smtClean="0"/>
              <a:t>• РЯДОВАЯ</a:t>
            </a:r>
            <a:endParaRPr lang="ru-RU" dirty="0"/>
          </a:p>
          <a:p>
            <a:r>
              <a:rPr lang="ru-RU" dirty="0" smtClean="0"/>
              <a:t>•СЛУЖИЛ В 24-Й ОТД. РОТЕ ВНОС, 1942-1945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8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24455" y="57250"/>
            <a:ext cx="403244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ИКОННИКОВ </a:t>
            </a:r>
            <a:endParaRPr lang="ru-RU" sz="2000" b="1" dirty="0"/>
          </a:p>
          <a:p>
            <a:pPr algn="ctr"/>
            <a:r>
              <a:rPr lang="ru-RU" sz="2000" b="1" dirty="0" smtClean="0"/>
              <a:t>ГЕОРГИЙ АНДРЕЕВИЧ </a:t>
            </a:r>
            <a:endParaRPr lang="ru-RU" sz="2000" b="1" dirty="0"/>
          </a:p>
          <a:p>
            <a:r>
              <a:rPr lang="ru-RU" sz="1400" dirty="0"/>
              <a:t>• РОДИЛСЯ В </a:t>
            </a:r>
            <a:r>
              <a:rPr lang="ru-RU" sz="1400" dirty="0" smtClean="0"/>
              <a:t>1924г.,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В АВГУСТЕ 1942Г., МАНСКИМ РВК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МЛ. СЕРЖАНТ</a:t>
            </a:r>
          </a:p>
          <a:p>
            <a:r>
              <a:rPr lang="ru-RU" sz="1400" dirty="0" smtClean="0"/>
              <a:t>•СЛУЖИЛ В 55-М ОТД. СТР. ПОЛКУ 57-Й  МОТОСТРЕЛ. ДИВИЗИИ. БЫЛ НА ЗАБАЙКАЛЬСКОМ ФРОНТЕ АВГУСТ-СЕНТЯБРЬ 1945Г.</a:t>
            </a:r>
          </a:p>
          <a:p>
            <a:r>
              <a:rPr lang="ru-RU" sz="1400" dirty="0" smtClean="0"/>
              <a:t>НАГРАЖДЕН МЕДАЛЬЮ ЗА ОТВАГУ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70486" y="3387480"/>
            <a:ext cx="390333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ИЛЬЕНКОВ </a:t>
            </a:r>
          </a:p>
          <a:p>
            <a:pPr algn="ctr"/>
            <a:r>
              <a:rPr lang="ru-RU" b="1" dirty="0" smtClean="0"/>
              <a:t>ИВАН ВАСИЛЬЕВИЧ</a:t>
            </a:r>
            <a:endParaRPr lang="ru-RU" b="1" dirty="0"/>
          </a:p>
          <a:p>
            <a:r>
              <a:rPr lang="ru-RU" sz="1600" dirty="0" smtClean="0"/>
              <a:t>• </a:t>
            </a:r>
            <a:r>
              <a:rPr lang="ru-RU" sz="1600" dirty="0"/>
              <a:t>РОДИЛСЯ В </a:t>
            </a:r>
            <a:r>
              <a:rPr lang="ru-RU" sz="1600" dirty="0" smtClean="0"/>
              <a:t>1917Г. </a:t>
            </a:r>
          </a:p>
          <a:p>
            <a:r>
              <a:rPr lang="ru-RU" sz="1600" dirty="0" smtClean="0"/>
              <a:t>• ПРИЗВАН  В 1939Г., МАНСКИМ РВК </a:t>
            </a:r>
            <a:endParaRPr lang="ru-RU" sz="1600" dirty="0"/>
          </a:p>
          <a:p>
            <a:r>
              <a:rPr lang="ru-RU" sz="1600" dirty="0" smtClean="0"/>
              <a:t>•СТАРШИНА</a:t>
            </a:r>
            <a:endParaRPr lang="ru-RU" sz="1600" dirty="0"/>
          </a:p>
          <a:p>
            <a:pPr fontAlgn="base"/>
            <a:r>
              <a:rPr lang="ru-RU" sz="1600" dirty="0" smtClean="0"/>
              <a:t>•СЛУЖИЛ В 720-М ОТД. РЕМОНТНО-ВОССТАНОВИТ. БАТАЛЬОНЕ, ПАРТИЗАНСКОМ ОТРЯДЕ ЧЕРНЫШОВА 1941-ИЮЛЬ 1942Г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63735" y="3394541"/>
            <a:ext cx="399766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ИЛЬИН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ФЕДОР ВАСИЛЬЕВИЧ</a:t>
            </a:r>
          </a:p>
          <a:p>
            <a:r>
              <a:rPr lang="ru-RU" dirty="0" smtClean="0"/>
              <a:t>• РОДИЛСЯ В 1922Г.,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В </a:t>
            </a:r>
            <a:r>
              <a:rPr lang="ru-RU" dirty="0" smtClean="0"/>
              <a:t>СЕНТЯБРЕ 1941 </a:t>
            </a:r>
            <a:r>
              <a:rPr lang="ru-RU" dirty="0"/>
              <a:t>Г., </a:t>
            </a:r>
            <a:r>
              <a:rPr lang="ru-RU" dirty="0" smtClean="0"/>
              <a:t>МАНСКИМ РВК</a:t>
            </a:r>
          </a:p>
          <a:p>
            <a:r>
              <a:rPr lang="ru-RU" dirty="0" smtClean="0"/>
              <a:t>• РЯДОВОЙ</a:t>
            </a:r>
          </a:p>
          <a:p>
            <a:r>
              <a:rPr lang="ru-RU" dirty="0" smtClean="0"/>
              <a:t>• СЛУЖИЛ В 49-М СТР.  ПОЛКУ, 13-Й СТР. БРИГАДЕ 1941-ИЮЛЬ 1942 Г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67544" y="44624"/>
            <a:ext cx="4212541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ИГНАТОВ</a:t>
            </a:r>
          </a:p>
          <a:p>
            <a:pPr algn="ctr"/>
            <a:r>
              <a:rPr lang="ru-RU" sz="2000" b="1" dirty="0" smtClean="0"/>
              <a:t>ПЕТР РОМАНОВИЧ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1923Г. ПЕТРОВСК-ЗАБАЙКАЛЬСКИЙ Р-Н ЧИТИНСКОЙ ОБЛ.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В ДЕКАБРЕ 1942Г. МАНСКИМ РВК</a:t>
            </a:r>
            <a:endParaRPr lang="ru-RU" sz="1600" dirty="0"/>
          </a:p>
          <a:p>
            <a:r>
              <a:rPr lang="ru-RU" sz="1600" dirty="0" smtClean="0"/>
              <a:t>• РЯДОВОЙ</a:t>
            </a:r>
            <a:endParaRPr lang="ru-RU" sz="1600" dirty="0"/>
          </a:p>
          <a:p>
            <a:r>
              <a:rPr lang="ru-RU" sz="1600" dirty="0" smtClean="0"/>
              <a:t>•СЛУЖИЛ В 252-М СТР. ПОЛКУ 1943-ОКТЯБРЬ 1944Г. УЧАСТВОВАЛ В НАСТУПАТЕЛЬНЫХ ОПЕРАЦИЯХ.</a:t>
            </a:r>
          </a:p>
          <a:p>
            <a:r>
              <a:rPr lang="ru-RU" sz="1600" dirty="0" smtClean="0"/>
              <a:t>ИМЕЕТ ОРДЕН ОТЕЧЕСТВЕННОЙ ВОЙНЫ 2 СТЕПЕНИ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0775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9"/>
            <a:ext cx="403244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КАДУЦКИЙ </a:t>
            </a:r>
          </a:p>
          <a:p>
            <a:pPr algn="ctr"/>
            <a:r>
              <a:rPr lang="ru-RU" sz="2000" b="1" dirty="0" smtClean="0"/>
              <a:t>АРХИП САВЕЛЬЕВИЧ </a:t>
            </a:r>
            <a:endParaRPr lang="ru-RU" sz="2000" b="1" dirty="0"/>
          </a:p>
          <a:p>
            <a:pPr algn="ctr"/>
            <a:r>
              <a:rPr lang="ru-RU" sz="2000" b="1" dirty="0" smtClean="0"/>
              <a:t> </a:t>
            </a:r>
            <a:endParaRPr lang="ru-RU" sz="2000" b="1" dirty="0"/>
          </a:p>
          <a:p>
            <a:r>
              <a:rPr lang="ru-RU" sz="1400" dirty="0"/>
              <a:t>• РОДИЛСЯ В </a:t>
            </a:r>
            <a:r>
              <a:rPr lang="ru-RU" sz="1400" dirty="0" smtClean="0"/>
              <a:t>1902г.,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В АВГУСТЕ 1941Г., МАНСКИМ РВК</a:t>
            </a:r>
            <a:endParaRPr lang="ru-RU" sz="1400" dirty="0"/>
          </a:p>
          <a:p>
            <a:r>
              <a:rPr lang="ru-RU" sz="1400" dirty="0" smtClean="0"/>
              <a:t>• РЯДОВОЙ</a:t>
            </a:r>
          </a:p>
          <a:p>
            <a:r>
              <a:rPr lang="ru-RU" sz="1400" dirty="0" smtClean="0"/>
              <a:t>•СЛУЖИЛ В 106-М ЗАП. СТР. ПОЛКУ. БЫЛ НА РАЗНЫХ ФРОНТАХ 1941-1945 Г.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70486" y="3387480"/>
            <a:ext cx="390333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КАДУКЦИЙ </a:t>
            </a:r>
          </a:p>
          <a:p>
            <a:pPr algn="ctr"/>
            <a:r>
              <a:rPr lang="ru-RU" b="1" dirty="0" smtClean="0"/>
              <a:t>ВАСИЛИЙ САВЕЛЬЕВИЧ</a:t>
            </a:r>
            <a:endParaRPr lang="ru-RU" b="1" dirty="0"/>
          </a:p>
          <a:p>
            <a:r>
              <a:rPr lang="ru-RU" sz="1600" dirty="0" smtClean="0"/>
              <a:t>• </a:t>
            </a:r>
            <a:r>
              <a:rPr lang="ru-RU" sz="1600" dirty="0"/>
              <a:t>РОДИЛСЯ В </a:t>
            </a:r>
            <a:r>
              <a:rPr lang="ru-RU" sz="1600" dirty="0" smtClean="0"/>
              <a:t>1907Г. </a:t>
            </a:r>
          </a:p>
          <a:p>
            <a:r>
              <a:rPr lang="ru-RU" sz="1600" dirty="0" smtClean="0"/>
              <a:t>• ПРИЗВАН  В ИЮЛЕ 1941Г., МАНСКИМ РВК </a:t>
            </a:r>
            <a:endParaRPr lang="ru-RU" sz="1600" dirty="0"/>
          </a:p>
          <a:p>
            <a:r>
              <a:rPr lang="ru-RU" sz="1600" dirty="0" smtClean="0"/>
              <a:t>•МЛ. СЕРЖАНТ, КОМ-Р ОТДЕЛЕНИЯ</a:t>
            </a:r>
            <a:endParaRPr lang="ru-RU" sz="1600" dirty="0"/>
          </a:p>
          <a:p>
            <a:pPr fontAlgn="base"/>
            <a:r>
              <a:rPr lang="ru-RU" sz="1600" dirty="0" smtClean="0"/>
              <a:t>•СЛУЖИЛ В 71-М  СТР. ПОЛКУ НКВД ПО ОХРАНЕ ЖЕЛЕЗНЫХ ДОРОГ 1941-1945Г.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63735" y="3394541"/>
            <a:ext cx="399766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КАЗАКОВ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ТРОФИМ ВАСИЛЬЕВИЧ</a:t>
            </a:r>
          </a:p>
          <a:p>
            <a:r>
              <a:rPr lang="ru-RU" sz="1600" dirty="0" smtClean="0"/>
              <a:t>• РОДИЛСЯ В 1904Г.,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В </a:t>
            </a:r>
            <a:r>
              <a:rPr lang="ru-RU" sz="1600" dirty="0" smtClean="0"/>
              <a:t>АВГУСТЕ 1941 </a:t>
            </a:r>
            <a:r>
              <a:rPr lang="ru-RU" sz="1600" dirty="0"/>
              <a:t>Г., </a:t>
            </a:r>
            <a:r>
              <a:rPr lang="ru-RU" sz="1600" dirty="0" smtClean="0"/>
              <a:t>МАНСКИМ РВК</a:t>
            </a:r>
          </a:p>
          <a:p>
            <a:r>
              <a:rPr lang="ru-RU" sz="1600" dirty="0" smtClean="0"/>
              <a:t>• РЯДОВОЙ</a:t>
            </a:r>
          </a:p>
          <a:p>
            <a:r>
              <a:rPr lang="ru-RU" sz="1600" dirty="0" smtClean="0"/>
              <a:t>• СЛУЖИЛ В 1067-М СТР. ДИВИЗИИ АВГУСТ-СЕНТЯБРЬ 1941Г. УЧАСТВОВАЛ В ОБОРОНЕ ЛЕНИНГРАДА.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67544" y="44624"/>
            <a:ext cx="4212541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ИСЛАМГАЛИЕВ</a:t>
            </a:r>
          </a:p>
          <a:p>
            <a:pPr algn="ctr"/>
            <a:r>
              <a:rPr lang="ru-RU" sz="2000" b="1" dirty="0" smtClean="0"/>
              <a:t>ЕГОР ИСЛАМГАЛИЕВИЧ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1895Г.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В АВГУСТЕ 1941Г. МАНСКИМ РВК</a:t>
            </a:r>
            <a:endParaRPr lang="ru-RU" sz="1600" dirty="0"/>
          </a:p>
          <a:p>
            <a:r>
              <a:rPr lang="ru-RU" sz="1600" dirty="0" smtClean="0"/>
              <a:t>• РЯДОВОЙ</a:t>
            </a:r>
            <a:endParaRPr lang="ru-RU" sz="1600" dirty="0"/>
          </a:p>
          <a:p>
            <a:r>
              <a:rPr lang="ru-RU" sz="1600" dirty="0" smtClean="0"/>
              <a:t>•СЛУЖИЛ В 815-М АРТ. ПОЛКУ. БЫЛ НА 2-М ПРИБАЛТИЙСКОМ ФРОНТЕ 1942-1945Г. УЧАСТВОВАЛ В ЛЕНИНГРАДСКО-НОВГОРОДСКОЙ НАСТУПАТЕЛЬНОЙ ОПЕРАЦИИ.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1074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КАЙВОМАГА  </a:t>
            </a:r>
          </a:p>
          <a:p>
            <a:pPr algn="ctr"/>
            <a:r>
              <a:rPr lang="ru-RU" sz="2000" b="1" dirty="0" smtClean="0"/>
              <a:t>АВГУСТ ФРИЦЕВИЧ</a:t>
            </a:r>
          </a:p>
          <a:p>
            <a:pPr algn="ctr"/>
            <a:endParaRPr lang="ru-RU" sz="2000" b="1" dirty="0"/>
          </a:p>
          <a:p>
            <a:r>
              <a:rPr lang="ru-RU" sz="1400" dirty="0"/>
              <a:t>• РОДИЛСЯ В </a:t>
            </a:r>
            <a:r>
              <a:rPr lang="ru-RU" sz="1400" dirty="0" smtClean="0"/>
              <a:t>1922г., Д. КАЗАНЧЕЖ МАНСКОГО РАЙОНА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В ЯНВАРЕ  1942Г., МАНСКИМ РВК</a:t>
            </a:r>
            <a:endParaRPr lang="ru-RU" sz="1400" dirty="0"/>
          </a:p>
          <a:p>
            <a:r>
              <a:rPr lang="ru-RU" sz="1400" dirty="0" smtClean="0"/>
              <a:t>• РЯДОВОЙ АРТИЛЛЕРИСТ</a:t>
            </a:r>
          </a:p>
          <a:p>
            <a:r>
              <a:rPr lang="ru-RU" sz="1400" dirty="0" smtClean="0"/>
              <a:t>•СЛУЖИЛ В 43-Й ГВ. ЛАТЫШСКОЙ СТР. ДИВИЗИИ, 305-М СТР. ПОЛКУ. БЫЛ НА СЕВЕРО-ЗАПАДНОМ, 1-М БЕЛОРУССКОМ ФРОНТАХ 1942-1945Г.. УЧАСТВОВАЛ В ОБОРОНЕ ЛЕНИНГРАДА, ВИСЛО-ОДЕРСКОЙ НАСТУПАТЕЛЬНОЙ ОПЕРАЦИИ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70486" y="3387480"/>
            <a:ext cx="390333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КАЙВОМАГА </a:t>
            </a:r>
          </a:p>
          <a:p>
            <a:pPr algn="ctr"/>
            <a:r>
              <a:rPr lang="ru-RU" b="1" dirty="0" smtClean="0"/>
              <a:t>АЛЕКСАНДР ФЕДОРОВИЧ</a:t>
            </a:r>
            <a:endParaRPr lang="ru-RU" b="1" dirty="0"/>
          </a:p>
          <a:p>
            <a:r>
              <a:rPr lang="ru-RU" sz="1600" dirty="0" smtClean="0"/>
              <a:t>• </a:t>
            </a:r>
            <a:r>
              <a:rPr lang="ru-RU" sz="1600" dirty="0"/>
              <a:t>РОДИЛСЯ В </a:t>
            </a:r>
            <a:r>
              <a:rPr lang="ru-RU" sz="1600" dirty="0" smtClean="0"/>
              <a:t>1915Г. </a:t>
            </a:r>
          </a:p>
          <a:p>
            <a:r>
              <a:rPr lang="ru-RU" sz="1600" dirty="0" smtClean="0"/>
              <a:t>• ПРИЗВАН  В ИЮНЕ 1941Г., МАНСКИМ РВК </a:t>
            </a:r>
            <a:endParaRPr lang="ru-RU" sz="1600" dirty="0"/>
          </a:p>
          <a:p>
            <a:r>
              <a:rPr lang="ru-RU" sz="1600" dirty="0" smtClean="0"/>
              <a:t>•РЯДОВОЙ</a:t>
            </a:r>
            <a:endParaRPr lang="ru-RU" sz="1600" dirty="0"/>
          </a:p>
          <a:p>
            <a:pPr fontAlgn="base"/>
            <a:r>
              <a:rPr lang="ru-RU" sz="1600" dirty="0" smtClean="0"/>
              <a:t>•СЛУЖИЛ В СТР. ПОДРАЗДЕЛЕНИЯХ 194191945Г.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3501008"/>
            <a:ext cx="399766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КАЙДАЛОВ ВАСИЛИЙ ГРИГОРЬЕВИЧ</a:t>
            </a:r>
          </a:p>
          <a:p>
            <a:r>
              <a:rPr lang="ru-RU" sz="1600" dirty="0" smtClean="0"/>
              <a:t>• РОДИЛСЯ В 1904Г.,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В </a:t>
            </a:r>
            <a:r>
              <a:rPr lang="ru-RU" sz="1600" dirty="0" smtClean="0"/>
              <a:t>АВГУСТЕ 1941 </a:t>
            </a:r>
            <a:r>
              <a:rPr lang="ru-RU" sz="1600" dirty="0"/>
              <a:t>Г., </a:t>
            </a:r>
            <a:r>
              <a:rPr lang="ru-RU" sz="1600" dirty="0" smtClean="0"/>
              <a:t>МАНСКИМ РВК</a:t>
            </a:r>
          </a:p>
          <a:p>
            <a:r>
              <a:rPr lang="ru-RU" sz="1600" dirty="0" smtClean="0"/>
              <a:t>• РЯДОВОЙ</a:t>
            </a:r>
          </a:p>
          <a:p>
            <a:r>
              <a:rPr lang="ru-RU" sz="1600" dirty="0" smtClean="0"/>
              <a:t>• СЛУЖИЛ В 373-М,1044-М СТР. ПОЛКАХ 1941-1945Г.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КАЗБЕК</a:t>
            </a:r>
          </a:p>
          <a:p>
            <a:pPr algn="ctr"/>
            <a:r>
              <a:rPr lang="ru-RU" sz="2000" b="1" dirty="0" smtClean="0"/>
              <a:t>ВАСИЛИЙ ИЛЬЧ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1926Г.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В НОЯБРЕ 1943Г. МАНСКИМ РВК</a:t>
            </a:r>
            <a:endParaRPr lang="ru-RU" sz="1600" dirty="0"/>
          </a:p>
          <a:p>
            <a:r>
              <a:rPr lang="ru-RU" sz="1600" dirty="0" smtClean="0"/>
              <a:t>• ГВ. СТ. СЕРЖАНТ</a:t>
            </a:r>
            <a:endParaRPr lang="ru-RU" sz="1600" dirty="0"/>
          </a:p>
          <a:p>
            <a:r>
              <a:rPr lang="ru-RU" sz="1600" dirty="0" smtClean="0"/>
              <a:t>•СЛУЖИЛ В ВОИН. ЧАСТИ 71099. БЫЛ НА РАЗНЫХ ФРОНТАХ 1944-1945Г.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601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КАЙДАЛОВ  </a:t>
            </a:r>
          </a:p>
          <a:p>
            <a:pPr algn="ctr"/>
            <a:r>
              <a:rPr lang="ru-RU" sz="2000" b="1" dirty="0" smtClean="0"/>
              <a:t>ПЕТР ВАСИЛЬЕВИЧ</a:t>
            </a:r>
          </a:p>
          <a:p>
            <a:pPr algn="ctr"/>
            <a:endParaRPr lang="ru-RU" sz="2000" b="1" dirty="0"/>
          </a:p>
          <a:p>
            <a:r>
              <a:rPr lang="ru-RU" sz="1400" dirty="0"/>
              <a:t>• РОДИЛСЯ В </a:t>
            </a:r>
            <a:r>
              <a:rPr lang="ru-RU" sz="1400" dirty="0" smtClean="0"/>
              <a:t>1922г., МАНСКИЙ РАЙОН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В ФЕВРАЛЕ  1942Г., МАНСКИМ РВК</a:t>
            </a:r>
            <a:endParaRPr lang="ru-RU" sz="1400" dirty="0"/>
          </a:p>
          <a:p>
            <a:r>
              <a:rPr lang="ru-RU" sz="1400" dirty="0" smtClean="0"/>
              <a:t>• РЯДОВОЙ </a:t>
            </a:r>
          </a:p>
          <a:p>
            <a:r>
              <a:rPr lang="ru-RU" sz="1400" dirty="0" smtClean="0"/>
              <a:t>•СЛУЖИЛ НА ВОРОНЕЖСКОМ ФРОНТЕ 1942-1943. НАХОДИЛСЯ В ПЛЕНУ С СЕНТЯБРЯ 1943 ПО АПРЕЛЬ 1945Г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70486" y="3387480"/>
            <a:ext cx="390333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КАЛИНИН </a:t>
            </a:r>
          </a:p>
          <a:p>
            <a:pPr algn="ctr"/>
            <a:r>
              <a:rPr lang="ru-RU" b="1" dirty="0" smtClean="0"/>
              <a:t>ИВАН АЛЕКСАНДРОВИЧ</a:t>
            </a:r>
            <a:endParaRPr lang="ru-RU" b="1" dirty="0"/>
          </a:p>
          <a:p>
            <a:r>
              <a:rPr lang="ru-RU" sz="1600" dirty="0" smtClean="0"/>
              <a:t>• </a:t>
            </a:r>
            <a:r>
              <a:rPr lang="ru-RU" sz="1600" dirty="0"/>
              <a:t>РОДИЛСЯ В </a:t>
            </a:r>
            <a:r>
              <a:rPr lang="ru-RU" sz="1600" dirty="0" smtClean="0"/>
              <a:t>1907Г. </a:t>
            </a:r>
          </a:p>
          <a:p>
            <a:r>
              <a:rPr lang="ru-RU" sz="1600" dirty="0" smtClean="0"/>
              <a:t>• ПРИЗВАН  В АВГУСТЕ 1941Г., МАНСКИМ РВК </a:t>
            </a:r>
            <a:endParaRPr lang="ru-RU" sz="1600" dirty="0"/>
          </a:p>
          <a:p>
            <a:r>
              <a:rPr lang="ru-RU" sz="1600" dirty="0" smtClean="0"/>
              <a:t>•РЯДОВОЙ</a:t>
            </a:r>
            <a:endParaRPr lang="ru-RU" sz="1600" dirty="0"/>
          </a:p>
          <a:p>
            <a:pPr fontAlgn="base"/>
            <a:r>
              <a:rPr lang="ru-RU" sz="1600" dirty="0" smtClean="0"/>
              <a:t>•СЛУЖИЛ В 1490-М ОТД. МОСТОСТРОИТЕЛЬНОМ БАТАЛЬОНЕ 1941-1945Г.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3501008"/>
            <a:ext cx="399766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КАЛИНИНА</a:t>
            </a:r>
          </a:p>
          <a:p>
            <a:pPr algn="ctr"/>
            <a:r>
              <a:rPr lang="ru-RU" sz="2000" b="1" dirty="0" smtClean="0"/>
              <a:t>ФЕДОСЬЯ РОМАНОВНА</a:t>
            </a:r>
          </a:p>
          <a:p>
            <a:r>
              <a:rPr lang="ru-RU" sz="1600" dirty="0" smtClean="0"/>
              <a:t>• РОДИЛСЯ В 1913Г.,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В </a:t>
            </a:r>
            <a:r>
              <a:rPr lang="ru-RU" sz="1600" dirty="0" smtClean="0"/>
              <a:t>АВГУСТЕ 1943 </a:t>
            </a:r>
            <a:r>
              <a:rPr lang="ru-RU" sz="1600" dirty="0"/>
              <a:t>Г., </a:t>
            </a:r>
            <a:r>
              <a:rPr lang="ru-RU" sz="1600" dirty="0" smtClean="0"/>
              <a:t>МАНСКИМ РВК</a:t>
            </a:r>
          </a:p>
          <a:p>
            <a:r>
              <a:rPr lang="ru-RU" sz="1600" dirty="0" smtClean="0"/>
              <a:t>• СЕРЖАНТ</a:t>
            </a:r>
          </a:p>
          <a:p>
            <a:r>
              <a:rPr lang="ru-RU" sz="1600" dirty="0" smtClean="0"/>
              <a:t>• СЛУЖИЛ В 205-М ЗАП.СТР.ПОЛКУ,1943-1945 БАТАЛЬОНЕ 1941-1945Г.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КАЙДАЛОВ</a:t>
            </a:r>
          </a:p>
          <a:p>
            <a:pPr algn="ctr"/>
            <a:r>
              <a:rPr lang="ru-RU" sz="2000" b="1" dirty="0" smtClean="0"/>
              <a:t>ИВАН ЕМЕЛЬЯНОВИЧ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1923Г. МАНСКИЙ РАЙОН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В ДЕКАБРЕ 1941Г. МАНСКИМ РВК</a:t>
            </a:r>
            <a:endParaRPr lang="ru-RU" sz="1600" dirty="0"/>
          </a:p>
          <a:p>
            <a:r>
              <a:rPr lang="ru-RU" sz="1600" dirty="0" smtClean="0"/>
              <a:t>• СТ. ЛЕЙТЕНАНТ</a:t>
            </a:r>
            <a:endParaRPr lang="ru-RU" sz="1600" dirty="0"/>
          </a:p>
          <a:p>
            <a:r>
              <a:rPr lang="ru-RU" sz="1600" dirty="0" smtClean="0"/>
              <a:t>•СЛУЖИЛ НА РАЗНЫХ ФРОНТАХ 1942-1945Г.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413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КАСЬЯНОВ </a:t>
            </a:r>
          </a:p>
          <a:p>
            <a:pPr algn="ctr"/>
            <a:r>
              <a:rPr lang="ru-RU" sz="2000" b="1" dirty="0" smtClean="0"/>
              <a:t>АНДРЕЙ ТАРАСОВИЧ</a:t>
            </a:r>
          </a:p>
          <a:p>
            <a:pPr algn="ctr"/>
            <a:endParaRPr lang="ru-RU" sz="2000" b="1" dirty="0"/>
          </a:p>
          <a:p>
            <a:r>
              <a:rPr lang="ru-RU" sz="1400" dirty="0"/>
              <a:t>• РОДИЛСЯ В </a:t>
            </a:r>
            <a:r>
              <a:rPr lang="ru-RU" sz="1400" dirty="0" smtClean="0"/>
              <a:t>1924г., С.ШАЛИНСКОЕ МАНСКОГО  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  МАНСКИМ РВК 1943.</a:t>
            </a:r>
            <a:endParaRPr lang="ru-RU" sz="1400" dirty="0"/>
          </a:p>
          <a:p>
            <a:r>
              <a:rPr lang="ru-RU" sz="1400" dirty="0" smtClean="0"/>
              <a:t>• СЕРЖАНТ.</a:t>
            </a:r>
          </a:p>
          <a:p>
            <a:r>
              <a:rPr lang="ru-RU" sz="1400" dirty="0" smtClean="0"/>
              <a:t>•СЛУЖИЛ В 682-М МИНОМ.ПОЛКУ. БЫЛ НА ВАРОНЕЖСКОМ, 1-М УКРАИНСКОМ ФРОНТАХ,СЕНТЯБРЬ-ДЕКАБРЬ 1943. УЧАСТВОВАЛ В ОСВОБОЖДЕНИИ КИЕВА.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70486" y="3387480"/>
            <a:ext cx="390333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КАРЛОВ</a:t>
            </a:r>
          </a:p>
          <a:p>
            <a:pPr algn="ctr"/>
            <a:r>
              <a:rPr lang="ru-RU" b="1" dirty="0" smtClean="0"/>
              <a:t>МИХАИЛ ФИЛЛИПОВИЧ</a:t>
            </a:r>
            <a:endParaRPr lang="ru-RU" b="1" dirty="0"/>
          </a:p>
          <a:p>
            <a:r>
              <a:rPr lang="ru-RU" sz="1600" dirty="0" smtClean="0"/>
              <a:t>• </a:t>
            </a:r>
            <a:r>
              <a:rPr lang="ru-RU" sz="1600" dirty="0"/>
              <a:t>РОДИЛСЯ В </a:t>
            </a:r>
            <a:r>
              <a:rPr lang="ru-RU" sz="1600" dirty="0" smtClean="0"/>
              <a:t>1918Г.,Д.ВЕРХНЯЯ ЕСАУЛОВКА МАНСКОГО Р-НА. </a:t>
            </a:r>
          </a:p>
          <a:p>
            <a:r>
              <a:rPr lang="ru-RU" sz="1600" dirty="0" smtClean="0"/>
              <a:t>• ПРИЗВАН  В МАРТЕ 1940Г., МАНСКИМ РВК.</a:t>
            </a:r>
            <a:endParaRPr lang="ru-RU" sz="1600" dirty="0"/>
          </a:p>
          <a:p>
            <a:r>
              <a:rPr lang="ru-RU" sz="1600" dirty="0" smtClean="0"/>
              <a:t>•ЕФРЕЙТОР,СТ.ТЕЛЕФОНИСТ.</a:t>
            </a:r>
            <a:endParaRPr lang="ru-RU" sz="1600" dirty="0"/>
          </a:p>
          <a:p>
            <a:pPr fontAlgn="base"/>
            <a:r>
              <a:rPr lang="ru-RU" sz="1600" dirty="0" smtClean="0"/>
              <a:t>•СЛУЖИЛ В 43-М ГВ ПУШЕЧНО-АРТ.ПОЛКУ БЫЛ НА РАЗНЫХ ФРОНТАХ,СЕНТЯБРЬ 1941-1945.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3501008"/>
            <a:ext cx="399766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КАСЬЯНОВ</a:t>
            </a:r>
          </a:p>
          <a:p>
            <a:pPr algn="ctr"/>
            <a:r>
              <a:rPr lang="ru-RU" sz="2000" b="1" dirty="0" smtClean="0"/>
              <a:t>ЛЕОНИД ПОРФИРЬЕВИЧ</a:t>
            </a:r>
          </a:p>
          <a:p>
            <a:r>
              <a:rPr lang="ru-RU" sz="1600" dirty="0" smtClean="0"/>
              <a:t>• РОДИЛСЯ В 1920Г.,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В </a:t>
            </a:r>
            <a:r>
              <a:rPr lang="ru-RU" sz="1600" dirty="0" smtClean="0"/>
              <a:t>ОКТЯБРЕ 1940Г</a:t>
            </a:r>
            <a:r>
              <a:rPr lang="ru-RU" sz="1600" dirty="0"/>
              <a:t>., </a:t>
            </a:r>
            <a:r>
              <a:rPr lang="ru-RU" sz="1600" dirty="0" smtClean="0"/>
              <a:t>МАНСКИМ РВК</a:t>
            </a:r>
          </a:p>
          <a:p>
            <a:r>
              <a:rPr lang="ru-RU" sz="1600" dirty="0" smtClean="0"/>
              <a:t>• СТАРШИНА.</a:t>
            </a:r>
          </a:p>
          <a:p>
            <a:r>
              <a:rPr lang="ru-RU" sz="1600" dirty="0" smtClean="0"/>
              <a:t>• СЛУЖИЛ В 668-Й АРТ. БРИГАДЕ . БЫЛ НА РАЗНЫХ 1942-1945.           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КАРЕПОВ</a:t>
            </a:r>
          </a:p>
          <a:p>
            <a:pPr algn="ctr"/>
            <a:r>
              <a:rPr lang="ru-RU" sz="2000" b="1" dirty="0" smtClean="0"/>
              <a:t>АФАНАСИЙ  ЕВДОКИМОВИЧ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1900Г. 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В АВГУСТ 1941Г. МАНСКИМ РВК</a:t>
            </a:r>
            <a:endParaRPr lang="ru-RU" sz="1600" dirty="0"/>
          </a:p>
          <a:p>
            <a:r>
              <a:rPr lang="ru-RU" sz="1600" dirty="0" smtClean="0"/>
              <a:t>• РЯДОВОЙ.</a:t>
            </a:r>
            <a:endParaRPr lang="ru-RU" sz="1600" dirty="0"/>
          </a:p>
          <a:p>
            <a:r>
              <a:rPr lang="ru-RU" sz="1600" dirty="0" smtClean="0"/>
              <a:t>•СЛУЖИЛ В 23-М АРТ.БАТАЛЬОНЕ ПО СБОРУ ТРОФЕЙНОГО ВООРУЖЕНИЯ 1942-1945Г.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748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73174" y="451064"/>
            <a:ext cx="396044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АНТОНОВ</a:t>
            </a:r>
            <a:endParaRPr lang="ru-RU" sz="2000" b="1" dirty="0"/>
          </a:p>
          <a:p>
            <a:pPr algn="ctr"/>
            <a:r>
              <a:rPr lang="ru-RU" sz="2000" b="1" dirty="0" smtClean="0"/>
              <a:t>ПЕТР АНТОНОВИЧ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1921 </a:t>
            </a:r>
            <a:r>
              <a:rPr lang="ru-RU" dirty="0"/>
              <a:t>г., </a:t>
            </a:r>
            <a:r>
              <a:rPr lang="ru-RU" dirty="0" smtClean="0"/>
              <a:t> .</a:t>
            </a:r>
            <a:endParaRPr lang="ru-RU" dirty="0"/>
          </a:p>
          <a:p>
            <a:r>
              <a:rPr lang="ru-RU" dirty="0"/>
              <a:t>• ПРИЗВАН В 1941 Г., МАНСКИЙ РВК</a:t>
            </a:r>
          </a:p>
          <a:p>
            <a:r>
              <a:rPr lang="ru-RU" dirty="0"/>
              <a:t>• </a:t>
            </a:r>
            <a:r>
              <a:rPr lang="ru-RU" dirty="0" smtClean="0"/>
              <a:t>СТ.СЕРЖАНТ.</a:t>
            </a:r>
            <a:endParaRPr lang="ru-RU" dirty="0"/>
          </a:p>
          <a:p>
            <a:r>
              <a:rPr lang="ru-RU" dirty="0" smtClean="0"/>
              <a:t>•621 СТРЕЛКОВЫЙ ПОЛК 393 СТРЕЛКОВОЙ ДЕВИЗИИ.  </a:t>
            </a:r>
          </a:p>
          <a:p>
            <a:pPr>
              <a:buSzPct val="105000"/>
              <a:buFont typeface="Arial" panose="020B0604020202020204" pitchFamily="34" charset="0"/>
              <a:buChar char="•"/>
            </a:pPr>
            <a:r>
              <a:rPr lang="ru-RU" dirty="0" smtClean="0"/>
              <a:t>МЕДАЛЬ ЗА БОЕВЫЕ ЗАСЛУГИ (2)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633614" y="1457307"/>
            <a:ext cx="4032448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АНУФРИЕВ</a:t>
            </a:r>
            <a:endParaRPr lang="ru-RU" sz="2000" b="1" dirty="0"/>
          </a:p>
          <a:p>
            <a:pPr algn="ctr"/>
            <a:r>
              <a:rPr lang="ru-RU" sz="2000" b="1" dirty="0" smtClean="0"/>
              <a:t>НИКОЛАЙ АКИМОВИЧ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1913 </a:t>
            </a:r>
            <a:r>
              <a:rPr lang="ru-RU" dirty="0"/>
              <a:t>г., </a:t>
            </a:r>
            <a:r>
              <a:rPr lang="ru-RU" dirty="0" smtClean="0"/>
              <a:t>АМУРСКАЯ ОБЛ., ТАМБОВСКИЙ  Р-Н, С.ТАМБОВКА </a:t>
            </a:r>
            <a:r>
              <a:rPr lang="ru-RU" dirty="0"/>
              <a:t>МИНСКАЯ ОБЛ.</a:t>
            </a:r>
          </a:p>
          <a:p>
            <a:r>
              <a:rPr lang="ru-RU" dirty="0"/>
              <a:t>• ПРИЗВАН </a:t>
            </a:r>
            <a:r>
              <a:rPr lang="ru-RU" dirty="0" smtClean="0"/>
              <a:t>28 АВГУСТА </a:t>
            </a:r>
            <a:r>
              <a:rPr lang="ru-RU" dirty="0"/>
              <a:t>1941 Г.</a:t>
            </a:r>
          </a:p>
          <a:p>
            <a:r>
              <a:rPr lang="ru-RU" dirty="0"/>
              <a:t>• </a:t>
            </a:r>
            <a:r>
              <a:rPr lang="ru-RU" dirty="0" smtClean="0"/>
              <a:t>РЯДОВОЙ ТЕЛЕФОНИСТ.</a:t>
            </a:r>
            <a:endParaRPr lang="ru-RU" dirty="0"/>
          </a:p>
          <a:p>
            <a:r>
              <a:rPr lang="ru-RU" dirty="0" smtClean="0"/>
              <a:t>•ПОГИБ В БОЮ 24 ИЮНЯ 1944. ПОХОРОНЕН В 15 КМ. СЕВ.-ЗАП. Г.МЕДВЕЖЬЕГОРСКА,КВ.90-64, КАРЕЛИЯ.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73174" y="3057745"/>
            <a:ext cx="3970834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АНУФРИЕВ</a:t>
            </a:r>
            <a:endParaRPr lang="ru-RU" sz="2000" b="1" dirty="0"/>
          </a:p>
          <a:p>
            <a:pPr algn="ctr"/>
            <a:r>
              <a:rPr lang="ru-RU" sz="2000" b="1" dirty="0" smtClean="0"/>
              <a:t>ВАСИЛИЙ АКИМОВИЧ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1916 </a:t>
            </a:r>
            <a:r>
              <a:rPr lang="ru-RU" dirty="0"/>
              <a:t>г., </a:t>
            </a:r>
            <a:r>
              <a:rPr lang="ru-RU" dirty="0" smtClean="0"/>
              <a:t>КРАСНОЯРСКИЙ КРАЙ, МАНСКИЙ Р-ОН,    ВЕРХНЕШАЛИНСКИЙ С/С Д.ВЕРХБАЗАИХА.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КРАСНОАРМЕЕЦ                                •ДАТА УБЫТИЯ 19.01.1944   </a:t>
            </a:r>
          </a:p>
          <a:p>
            <a:pPr>
              <a:buSzPct val="105000"/>
              <a:buFont typeface="Arial" panose="020B0604020202020204" pitchFamily="34" charset="0"/>
              <a:buChar char="•"/>
            </a:pPr>
            <a:r>
              <a:rPr lang="ru-RU" dirty="0" smtClean="0"/>
              <a:t>ВЫБЫЛ </a:t>
            </a:r>
            <a:r>
              <a:rPr lang="ru-RU" dirty="0"/>
              <a:t>ИЗ ГОСПИТАЛЯ ЭГ 3822</a:t>
            </a:r>
          </a:p>
        </p:txBody>
      </p:sp>
    </p:spTree>
    <p:extLst>
      <p:ext uri="{BB962C8B-B14F-4D97-AF65-F5344CB8AC3E}">
        <p14:creationId xmlns:p14="http://schemas.microsoft.com/office/powerpoint/2010/main" val="31733372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КАСЬЯНОВ </a:t>
            </a:r>
          </a:p>
          <a:p>
            <a:pPr algn="ctr"/>
            <a:r>
              <a:rPr lang="ru-RU" sz="2000" b="1" dirty="0" smtClean="0"/>
              <a:t>АНДРЕЙ ТАРАСОВИЧ</a:t>
            </a:r>
          </a:p>
          <a:p>
            <a:pPr algn="ctr"/>
            <a:endParaRPr lang="ru-RU" sz="2000" b="1" dirty="0"/>
          </a:p>
          <a:p>
            <a:r>
              <a:rPr lang="ru-RU" sz="1400" dirty="0"/>
              <a:t>• РОДИЛСЯ В </a:t>
            </a:r>
            <a:r>
              <a:rPr lang="ru-RU" sz="1400" dirty="0" smtClean="0"/>
              <a:t>1924г., С.ШАЛИНСКОЕ МАНСКОГО  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  МАНСКИМ РВК 1943.</a:t>
            </a:r>
            <a:endParaRPr lang="ru-RU" sz="1400" dirty="0"/>
          </a:p>
          <a:p>
            <a:r>
              <a:rPr lang="ru-RU" sz="1400" dirty="0" smtClean="0"/>
              <a:t>• СЕРЖАНТ.</a:t>
            </a:r>
          </a:p>
          <a:p>
            <a:r>
              <a:rPr lang="ru-RU" sz="1400" dirty="0" smtClean="0"/>
              <a:t>•СЛУЖИЛ В 682-М МИНОМ.ПОЛКУ. БЫЛ НА ВАРОНЕЖСКОМ, 1-М УКРАИНСКОМ ФРОНТАХ,СЕНТЯБРЬ-ДЕКАБРЬ 1943. УЧАСТВОВАЛ В ОСВОБОЖДЕНИИ КИЕВА.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70486" y="3387480"/>
            <a:ext cx="390333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КАСЬЯНОВ </a:t>
            </a:r>
          </a:p>
          <a:p>
            <a:pPr algn="ctr"/>
            <a:r>
              <a:rPr lang="ru-RU" b="1" dirty="0" smtClean="0"/>
              <a:t>ТАРАС КОНСТАНТИНОВИЧ</a:t>
            </a:r>
            <a:endParaRPr lang="ru-RU" b="1" dirty="0"/>
          </a:p>
          <a:p>
            <a:r>
              <a:rPr lang="ru-RU" sz="1600" dirty="0" smtClean="0"/>
              <a:t>• </a:t>
            </a:r>
            <a:r>
              <a:rPr lang="ru-RU" sz="1600" dirty="0"/>
              <a:t>РОДИЛСЯ В </a:t>
            </a:r>
            <a:r>
              <a:rPr lang="ru-RU" sz="1600" dirty="0" smtClean="0"/>
              <a:t>1897Г.</a:t>
            </a:r>
          </a:p>
          <a:p>
            <a:r>
              <a:rPr lang="ru-RU" sz="1600" dirty="0" smtClean="0"/>
              <a:t>• ПРИЗВАН  В АПРЕЛЕ 1942Г., МАНСКИМ РВК.</a:t>
            </a:r>
            <a:endParaRPr lang="ru-RU" sz="1600" dirty="0"/>
          </a:p>
          <a:p>
            <a:r>
              <a:rPr lang="ru-RU" sz="1600" dirty="0" smtClean="0"/>
              <a:t>•РЯДОВОЙ.</a:t>
            </a:r>
            <a:endParaRPr lang="ru-RU" sz="1600" dirty="0"/>
          </a:p>
          <a:p>
            <a:pPr fontAlgn="base"/>
            <a:r>
              <a:rPr lang="ru-RU" sz="1600" dirty="0" smtClean="0"/>
              <a:t>•СЛУЖИЛ В 105-М ОТД.МОСТОСТРОИТ.БАТАЛЬОНЕ,312-М СТР.ПОЛКУ.БЫЛ НА СЕВЕРО-ЗАПАДНОМ,       2-М БЕЛОРУССКОМ ФРОНТАХ,ИЮНЬ 1942-1945.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3501008"/>
            <a:ext cx="399766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КАСЬЯНОВ</a:t>
            </a:r>
          </a:p>
          <a:p>
            <a:pPr algn="ctr"/>
            <a:r>
              <a:rPr lang="ru-RU" sz="2000" b="1" dirty="0" smtClean="0"/>
              <a:t>ЛЕОНИД ПАРФИРЬЕВИЧ</a:t>
            </a:r>
          </a:p>
          <a:p>
            <a:r>
              <a:rPr lang="ru-RU" sz="1600" dirty="0" smtClean="0"/>
              <a:t>• РОДИЛСЯ В 1920Г.,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В </a:t>
            </a:r>
            <a:r>
              <a:rPr lang="ru-RU" sz="1600" dirty="0" smtClean="0"/>
              <a:t>ОКТЯБРЕ 1940Г</a:t>
            </a:r>
            <a:r>
              <a:rPr lang="ru-RU" sz="1600" dirty="0"/>
              <a:t>., </a:t>
            </a:r>
            <a:r>
              <a:rPr lang="ru-RU" sz="1600" dirty="0" smtClean="0"/>
              <a:t>МАНСКИМ РВК</a:t>
            </a:r>
          </a:p>
          <a:p>
            <a:r>
              <a:rPr lang="ru-RU" sz="1600" dirty="0" smtClean="0"/>
              <a:t>• СТАРШИНА.</a:t>
            </a:r>
          </a:p>
          <a:p>
            <a:r>
              <a:rPr lang="ru-RU" sz="1600" dirty="0" smtClean="0"/>
              <a:t>• СЛУЖИЛ В 668-Й АРТ. БРИГАДЕ . БЫЛ НА РАЗНЫХ 1942-1945.           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КАСЬЯНОВ </a:t>
            </a:r>
          </a:p>
          <a:p>
            <a:pPr algn="ctr"/>
            <a:r>
              <a:rPr lang="ru-RU" sz="2000" b="1" dirty="0" smtClean="0"/>
              <a:t>ЛЕОНИД ПОРФИРЬЕВИЧ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1924Г.,С.ШАЛИНСКОЕ МАНСКОГО РАЙОНА. 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В АВГУСТ 1942Г.,МАНСКИМ РВК.</a:t>
            </a:r>
            <a:endParaRPr lang="ru-RU" sz="1600" dirty="0"/>
          </a:p>
          <a:p>
            <a:r>
              <a:rPr lang="ru-RU" sz="1600" dirty="0" smtClean="0"/>
              <a:t>• МЛ.СЕРЖАНТ.</a:t>
            </a:r>
            <a:endParaRPr lang="ru-RU" sz="1600" dirty="0"/>
          </a:p>
          <a:p>
            <a:r>
              <a:rPr lang="ru-RU" sz="1600" dirty="0" smtClean="0"/>
              <a:t>•СЛУЖИЛ В 66-М ГВ.СТР.ПОЛКУ.                          БЫЛ НА 3-М УКРАИНСКОМ ФРОНТЕ,1943-1945. УЧАСТВОВАЛ В БИТВЕ ЗА ДНЕПР,БЕЛГРАДСКОЙ,БУДАПЕШТСКОЙ НАСТУПАТЕЛЬНЫХ ОПЕРАЦИЯХ.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726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КИРИЛЛОВ</a:t>
            </a:r>
          </a:p>
          <a:p>
            <a:pPr algn="ctr"/>
            <a:r>
              <a:rPr lang="ru-RU" sz="2000" b="1" dirty="0" smtClean="0"/>
              <a:t>ИВАН СЕМЕНОВИЧ </a:t>
            </a:r>
          </a:p>
          <a:p>
            <a:pPr algn="ctr"/>
            <a:endParaRPr lang="ru-RU" sz="2000" b="1" dirty="0"/>
          </a:p>
          <a:p>
            <a:r>
              <a:rPr lang="ru-RU" sz="1400" dirty="0"/>
              <a:t>• РОДИЛСЯ В </a:t>
            </a:r>
            <a:r>
              <a:rPr lang="ru-RU" sz="1400" dirty="0" smtClean="0"/>
              <a:t>1923г., С.ШАЛИНСКОЕ МАНСКОГО  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  МАНСКИМ РВК ЯНВАРЬ 1942.</a:t>
            </a:r>
            <a:endParaRPr lang="ru-RU" sz="1400" dirty="0"/>
          </a:p>
          <a:p>
            <a:r>
              <a:rPr lang="ru-RU" sz="1400" dirty="0" smtClean="0"/>
              <a:t>• РЯДОВОЙ.</a:t>
            </a:r>
          </a:p>
          <a:p>
            <a:r>
              <a:rPr lang="ru-RU" sz="1400" dirty="0" smtClean="0"/>
              <a:t>•СЛУЖИЛ В 46-М АРТ.ПОЛКУ, ОКТЯБРЬ 1944-1945.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70486" y="3387480"/>
            <a:ext cx="390333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КИРИЛЛОВ</a:t>
            </a:r>
          </a:p>
          <a:p>
            <a:pPr algn="ctr"/>
            <a:r>
              <a:rPr lang="ru-RU" b="1" dirty="0" smtClean="0"/>
              <a:t>АЛЕКСЕЙ ЕЛИСЕЕВИЧ</a:t>
            </a:r>
            <a:endParaRPr lang="ru-RU" b="1" dirty="0"/>
          </a:p>
          <a:p>
            <a:r>
              <a:rPr lang="ru-RU" sz="1600" dirty="0" smtClean="0"/>
              <a:t>• </a:t>
            </a:r>
            <a:r>
              <a:rPr lang="ru-RU" sz="1600" dirty="0"/>
              <a:t>РОДИЛСЯ В </a:t>
            </a:r>
            <a:r>
              <a:rPr lang="ru-RU" sz="1600" dirty="0" smtClean="0"/>
              <a:t>1926Г.,С.ВЕРХНЕШАЛИНСКОЕ   МАНСКОГО Р-НА. </a:t>
            </a:r>
          </a:p>
          <a:p>
            <a:r>
              <a:rPr lang="ru-RU" sz="1600" dirty="0" smtClean="0"/>
              <a:t>• ПРИЗВАН  В ОКТЯБРЬ 1943Г., МАНСКИМ РВК.</a:t>
            </a:r>
            <a:endParaRPr lang="ru-RU" sz="1600" dirty="0"/>
          </a:p>
          <a:p>
            <a:r>
              <a:rPr lang="ru-RU" sz="1600" dirty="0" smtClean="0"/>
              <a:t>•РЯДОВОЙ,АВТОМАТЧИК.</a:t>
            </a:r>
            <a:endParaRPr lang="ru-RU" sz="1600" dirty="0"/>
          </a:p>
          <a:p>
            <a:pPr fontAlgn="base"/>
            <a:r>
              <a:rPr lang="ru-RU" sz="1600" dirty="0" smtClean="0"/>
              <a:t>•СЛУЖИЛ В 917-М СТР.ПОЛКУ 249-Й СТР.ДИВИЗИИ.БЫЛ НА ЛЕНИНГРАДСКОМ, 2-М ПРИБОЛТИЙСКОМ ФРОНТАХ,ДЕКАБРЬ 1944-МАРТ 1945.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3501008"/>
            <a:ext cx="399766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КИРЮННИКОВ    </a:t>
            </a:r>
          </a:p>
          <a:p>
            <a:pPr algn="ctr"/>
            <a:r>
              <a:rPr lang="ru-RU" sz="2000" b="1" dirty="0" smtClean="0"/>
              <a:t>ВАСИЛИЙ МИХАЙЛОВИЧ</a:t>
            </a:r>
          </a:p>
          <a:p>
            <a:r>
              <a:rPr lang="ru-RU" sz="1600" dirty="0" smtClean="0"/>
              <a:t>• РОДИЛСЯ В 1926Г.,Д.ВЕРХНЯЯ ЕСАУЛОВКА МАНСКОГО РАЙОНА.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22.11.1943., МАНСКИМ РВК</a:t>
            </a:r>
          </a:p>
          <a:p>
            <a:r>
              <a:rPr lang="ru-RU" sz="1600" dirty="0" smtClean="0"/>
              <a:t>• РЯДОВОЙ,МИНОМЕТЧИК.</a:t>
            </a:r>
          </a:p>
          <a:p>
            <a:r>
              <a:rPr lang="ru-RU" sz="1600" dirty="0" smtClean="0"/>
              <a:t>• СЛУЖИЛ В 38-М СТР.ПОЛКУ. БЫЛ НА ЗАПАДНОМ ,3-М БЕЛОРУССКОМ ФРОНТАХ,1943-ИЮЛЬ 1944.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КАРЕПОВ</a:t>
            </a:r>
          </a:p>
          <a:p>
            <a:pPr algn="ctr"/>
            <a:r>
              <a:rPr lang="ru-RU" sz="2000" b="1" dirty="0" smtClean="0"/>
              <a:t>АФАНАСИЙ  ЕВДОКИМОВИЧ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1900Г. 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В АВГУСТ 1941Г. МАНСКИМ РВК</a:t>
            </a:r>
            <a:endParaRPr lang="ru-RU" sz="1600" dirty="0"/>
          </a:p>
          <a:p>
            <a:r>
              <a:rPr lang="ru-RU" sz="1600" dirty="0" smtClean="0"/>
              <a:t>• РЯДОВОЙ.</a:t>
            </a:r>
            <a:endParaRPr lang="ru-RU" sz="1600" dirty="0"/>
          </a:p>
          <a:p>
            <a:r>
              <a:rPr lang="ru-RU" sz="1600" dirty="0" smtClean="0"/>
              <a:t>•СЛУЖИЛ В 23-М АРТ.БАТАЛЬОНЕ ПО СБОРУ ТРОФЕЙНОГО ВООРУЖЕНИЯ 1942-1945Г.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952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КОВАЛЬ</a:t>
            </a:r>
          </a:p>
          <a:p>
            <a:pPr algn="ctr"/>
            <a:r>
              <a:rPr lang="ru-RU" sz="2000" b="1" dirty="0" smtClean="0"/>
              <a:t>АНАТОЛИЙ СЕРГЕЕВИЧ</a:t>
            </a:r>
            <a:endParaRPr lang="ru-RU" sz="2000" b="1" dirty="0"/>
          </a:p>
          <a:p>
            <a:r>
              <a:rPr lang="ru-RU" sz="1400" dirty="0"/>
              <a:t>• РОДИЛСЯ В </a:t>
            </a:r>
            <a:r>
              <a:rPr lang="ru-RU" sz="1400" dirty="0" smtClean="0"/>
              <a:t>1923г., МАНСКИЙ  РАЙОН.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  МАНСКИМ РВК   1943.</a:t>
            </a:r>
            <a:endParaRPr lang="ru-RU" sz="1400" dirty="0"/>
          </a:p>
          <a:p>
            <a:r>
              <a:rPr lang="ru-RU" sz="1400" dirty="0" smtClean="0"/>
              <a:t>• СЕРЖАНТ.</a:t>
            </a:r>
          </a:p>
          <a:p>
            <a:r>
              <a:rPr lang="ru-RU" sz="1400" dirty="0" smtClean="0"/>
              <a:t>•СЛУЖИЛ В 1-Й ГВ. ШТУРМ.АРТ.БРИГАДЕ 1944-1945.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70486" y="3387480"/>
            <a:ext cx="390333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КЛЯЧИНА </a:t>
            </a:r>
          </a:p>
          <a:p>
            <a:pPr algn="ctr"/>
            <a:r>
              <a:rPr lang="ru-RU" b="1" dirty="0" smtClean="0"/>
              <a:t>ЕЛЕНА СЕМЕНОВНА</a:t>
            </a:r>
            <a:endParaRPr lang="ru-RU" b="1" dirty="0"/>
          </a:p>
          <a:p>
            <a:r>
              <a:rPr lang="ru-RU" sz="1600" dirty="0" smtClean="0"/>
              <a:t>• РОДИЛАСЬ  </a:t>
            </a:r>
            <a:r>
              <a:rPr lang="ru-RU" sz="1600" dirty="0"/>
              <a:t>В </a:t>
            </a:r>
            <a:r>
              <a:rPr lang="ru-RU" sz="1600" dirty="0" smtClean="0"/>
              <a:t>1922Г.,МАНСКИЙ Р-Н. </a:t>
            </a:r>
          </a:p>
          <a:p>
            <a:r>
              <a:rPr lang="ru-RU" sz="1600" dirty="0" smtClean="0"/>
              <a:t>• ПРИЗВАНА  В ИЮНЕ 1943Г., МАНСКИМ РВК.</a:t>
            </a:r>
            <a:endParaRPr lang="ru-RU" sz="1600" dirty="0"/>
          </a:p>
          <a:p>
            <a:r>
              <a:rPr lang="ru-RU" sz="1600" dirty="0" smtClean="0"/>
              <a:t>•РЯДОВОЙ.</a:t>
            </a:r>
            <a:endParaRPr lang="ru-RU" sz="1600" dirty="0"/>
          </a:p>
          <a:p>
            <a:pPr fontAlgn="base"/>
            <a:r>
              <a:rPr lang="ru-RU" sz="1600" dirty="0" smtClean="0"/>
              <a:t>•СЛУЖИЛА В 19-М ОТД.ЗЕН.ПРОЖЕКТ.БАТАЛЬОНЕ 1943-1945.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3501008"/>
            <a:ext cx="399766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КОВАЛЬ    </a:t>
            </a:r>
          </a:p>
          <a:p>
            <a:pPr algn="ctr"/>
            <a:r>
              <a:rPr lang="ru-RU" sz="2000" b="1" dirty="0" smtClean="0"/>
              <a:t>ИВАН СТЕПАНОВИЧ</a:t>
            </a:r>
          </a:p>
          <a:p>
            <a:r>
              <a:rPr lang="ru-RU" sz="1600" dirty="0" smtClean="0"/>
              <a:t>• РОДИЛСЯ В 1923Г.,МАНСКИЙ РАЙОН.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МАРТЕ 1942Г.,МАНСКИМ РВК</a:t>
            </a:r>
          </a:p>
          <a:p>
            <a:r>
              <a:rPr lang="ru-RU" sz="1600" dirty="0" smtClean="0"/>
              <a:t>• РЯДОВОЙ.</a:t>
            </a:r>
          </a:p>
          <a:p>
            <a:r>
              <a:rPr lang="ru-RU" sz="1600" dirty="0" smtClean="0"/>
              <a:t>• СЛУЖИЛ В 124-М ОТД.БАТАЛЬОНЕ АЭРОДРОМНОГО ОБСЛУЖИВАНИЯ 1942-1945.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КИСЕЛЕВ </a:t>
            </a:r>
          </a:p>
          <a:p>
            <a:pPr algn="ctr"/>
            <a:r>
              <a:rPr lang="ru-RU" sz="2000" b="1" dirty="0" smtClean="0"/>
              <a:t>ПЕТР НИКИФОРОВИЧ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1926Г.,Д.ВЕРХНЯЯ ЕСАУЛОВКА     МАНСКОГО РАЙОНА. 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В АПРЕЛЕ 1944Г. МАНСКИМ РВК</a:t>
            </a:r>
            <a:endParaRPr lang="ru-RU" sz="1600" dirty="0"/>
          </a:p>
          <a:p>
            <a:r>
              <a:rPr lang="ru-RU" sz="1600" dirty="0" smtClean="0"/>
              <a:t>• РЯДОВОЙ.</a:t>
            </a:r>
            <a:endParaRPr lang="ru-RU" sz="1600" dirty="0"/>
          </a:p>
          <a:p>
            <a:r>
              <a:rPr lang="ru-RU" sz="1600" dirty="0" smtClean="0"/>
              <a:t>•СЛУЖИЛ В 30-М ГВ.СТР.ПОЛКУ,СЕНТЯБРЬ-ОКТЯБРЬ 1944.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844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КОМАСА</a:t>
            </a:r>
          </a:p>
          <a:p>
            <a:pPr algn="ctr"/>
            <a:r>
              <a:rPr lang="ru-RU" sz="2000" b="1" dirty="0" smtClean="0"/>
              <a:t>КОНСТАНТИН ФИЛИППОВИЧ </a:t>
            </a:r>
            <a:endParaRPr lang="ru-RU" sz="2000" b="1" dirty="0"/>
          </a:p>
          <a:p>
            <a:r>
              <a:rPr lang="ru-RU" sz="1400" dirty="0"/>
              <a:t>• РОДИЛСЯ В </a:t>
            </a:r>
            <a:r>
              <a:rPr lang="ru-RU" sz="1400" dirty="0" smtClean="0"/>
              <a:t>1916г.,Д.БЕЛОГОРКА, МАНСКОГО 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  МАНСКИМ РВК В ИЮНЕ  1941.</a:t>
            </a:r>
            <a:endParaRPr lang="ru-RU" sz="1400" dirty="0"/>
          </a:p>
          <a:p>
            <a:r>
              <a:rPr lang="ru-RU" sz="1400" dirty="0" smtClean="0"/>
              <a:t>• РЯДОВОЙ.</a:t>
            </a:r>
          </a:p>
          <a:p>
            <a:r>
              <a:rPr lang="ru-RU" sz="1400" dirty="0" smtClean="0"/>
              <a:t>•СЛУЖИЛ В 421-М СТР.ПОЛКУ 119-Й СТР.ДИВИЗИИ,937-М СТР.ПОЛКУ.БЫЛ НА КАЛИНИНСКОМ ФРОНТЕ,ОКТЯБРЬ 1941-ОКТЯБРЬ 1943. УЧАСТВОВАЛ В БОЯХ ПОД МОСКВОЙ,ОПЕРАЦИИ СУВОРОВ 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70486" y="3387480"/>
            <a:ext cx="390333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КОМАРОВА </a:t>
            </a:r>
          </a:p>
          <a:p>
            <a:pPr algn="ctr"/>
            <a:r>
              <a:rPr lang="ru-RU" b="1" dirty="0" smtClean="0"/>
              <a:t>ВАРВАРА ВАСИЛЬЕВНА </a:t>
            </a:r>
            <a:endParaRPr lang="ru-RU" b="1" dirty="0"/>
          </a:p>
          <a:p>
            <a:r>
              <a:rPr lang="ru-RU" sz="1600" dirty="0" smtClean="0"/>
              <a:t>• РОДИЛАСЬ  </a:t>
            </a:r>
            <a:r>
              <a:rPr lang="ru-RU" sz="1600" dirty="0"/>
              <a:t>В </a:t>
            </a:r>
            <a:r>
              <a:rPr lang="ru-RU" sz="1600" dirty="0" smtClean="0"/>
              <a:t>1925Г.,МАНСКИЙ Р-Н. </a:t>
            </a:r>
          </a:p>
          <a:p>
            <a:r>
              <a:rPr lang="ru-RU" sz="1600" dirty="0" smtClean="0"/>
              <a:t>• ПРИЗВАНА  В МАРТЕ 1944Г., МАНСКИМ РВК.</a:t>
            </a:r>
            <a:endParaRPr lang="ru-RU" sz="1600" dirty="0"/>
          </a:p>
          <a:p>
            <a:r>
              <a:rPr lang="ru-RU" sz="1600" dirty="0" smtClean="0"/>
              <a:t>•СЕРЖАНТ.</a:t>
            </a:r>
            <a:endParaRPr lang="ru-RU" sz="1600" dirty="0"/>
          </a:p>
          <a:p>
            <a:pPr fontAlgn="base"/>
            <a:r>
              <a:rPr lang="ru-RU" sz="1600" dirty="0" smtClean="0"/>
              <a:t>•СЛУЖИЛА В АВТОПОЛКУ 1944-1945.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3501008"/>
            <a:ext cx="39976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КОНОВАЛОВ </a:t>
            </a:r>
          </a:p>
          <a:p>
            <a:pPr algn="ctr"/>
            <a:r>
              <a:rPr lang="ru-RU" sz="2000" b="1" dirty="0" smtClean="0"/>
              <a:t>БОРИС ГРИГОРЬЕВИЧ</a:t>
            </a:r>
          </a:p>
          <a:p>
            <a:r>
              <a:rPr lang="ru-RU" sz="1600" dirty="0" smtClean="0"/>
              <a:t>• РОДИЛСЯ В 1927Г.,С.ШАЛИНСКОЕ МАНСКОГО РАЙОНА.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ДЕКАБРЕ  1944Г.,МАНСКИМ РВК</a:t>
            </a:r>
          </a:p>
          <a:p>
            <a:r>
              <a:rPr lang="ru-RU" sz="1600" dirty="0" smtClean="0"/>
              <a:t>• РЯДОВОЙ.</a:t>
            </a:r>
          </a:p>
          <a:p>
            <a:r>
              <a:rPr lang="ru-RU" sz="1600" dirty="0" smtClean="0"/>
              <a:t>• СЛУЖИЛ В ПОГРАН ЧАСТЯХ. УЧАСТВОВАЛ В ВОЙНЕ С ЯПОНИЕЙ,АВГУСТ-СЕНТЯБРЬ 1945.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КОВАЛЬ</a:t>
            </a:r>
          </a:p>
          <a:p>
            <a:pPr algn="ctr"/>
            <a:r>
              <a:rPr lang="ru-RU" sz="2000" b="1" dirty="0" smtClean="0"/>
              <a:t>ПРОКОПИЙ СЕРГЕЕВИЧ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1917Г.,МАНСКИЙ РАЙОН. 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В НОЯБРЕ 1942Г.,МАНСКИМ РВК</a:t>
            </a:r>
            <a:endParaRPr lang="ru-RU" sz="1600" dirty="0"/>
          </a:p>
          <a:p>
            <a:r>
              <a:rPr lang="ru-RU" sz="1600" dirty="0" smtClean="0"/>
              <a:t>• РЯДОВОЙ.</a:t>
            </a:r>
            <a:endParaRPr lang="ru-RU" sz="1600" dirty="0"/>
          </a:p>
          <a:p>
            <a:r>
              <a:rPr lang="ru-RU" sz="1600" dirty="0" smtClean="0"/>
              <a:t>•СЛУЖИЛ В 232-М СТР.ПОЛКУ 182-Й.ДИВИЗИИ 1942-МАРТ 1944.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957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КОРОБАНЬКО</a:t>
            </a:r>
          </a:p>
          <a:p>
            <a:pPr algn="ctr"/>
            <a:r>
              <a:rPr lang="ru-RU" sz="2000" b="1" dirty="0" smtClean="0"/>
              <a:t>ФИЛИПП МИХАЙЛОВИЧ </a:t>
            </a:r>
            <a:endParaRPr lang="ru-RU" sz="2000" b="1" dirty="0"/>
          </a:p>
          <a:p>
            <a:r>
              <a:rPr lang="ru-RU" sz="1400" dirty="0"/>
              <a:t>• РОДИЛСЯ В </a:t>
            </a:r>
            <a:r>
              <a:rPr lang="ru-RU" sz="1400" dirty="0" smtClean="0"/>
              <a:t>1905г.,Д.ВЕРХНЯЯ ЕСАУЛОВКА, МАНСКОГО 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  МАНСКИМ РВК В ИЮЛЕ  1941.</a:t>
            </a:r>
            <a:endParaRPr lang="ru-RU" sz="1400" dirty="0"/>
          </a:p>
          <a:p>
            <a:r>
              <a:rPr lang="ru-RU" sz="1400" dirty="0" smtClean="0"/>
              <a:t>• РЯДОВОЙ.</a:t>
            </a:r>
          </a:p>
          <a:p>
            <a:r>
              <a:rPr lang="ru-RU" sz="1400" dirty="0" smtClean="0"/>
              <a:t>•СЛУЖИЛ В 1041-М АРТ.ПОЛКУ 1941-1945.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70486" y="3387480"/>
            <a:ext cx="390333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КОРОБАНЬКО </a:t>
            </a:r>
          </a:p>
          <a:p>
            <a:pPr algn="ctr"/>
            <a:r>
              <a:rPr lang="ru-RU" b="1" dirty="0" smtClean="0"/>
              <a:t>АЛЕКСАНДР ИЛЬИЧ</a:t>
            </a:r>
            <a:endParaRPr lang="ru-RU" b="1" dirty="0"/>
          </a:p>
          <a:p>
            <a:r>
              <a:rPr lang="ru-RU" sz="1600" dirty="0" smtClean="0"/>
              <a:t>• РОДИЛАСЬ  </a:t>
            </a:r>
            <a:r>
              <a:rPr lang="ru-RU" sz="1600" dirty="0"/>
              <a:t>В </a:t>
            </a:r>
            <a:r>
              <a:rPr lang="ru-RU" sz="1600" dirty="0" smtClean="0"/>
              <a:t>1918Г.,Д.ВЕРХНЯЯ ЕСАУЛОВКА МАНСКОГО Р-НА. </a:t>
            </a:r>
          </a:p>
          <a:p>
            <a:r>
              <a:rPr lang="ru-RU" sz="1600" dirty="0" smtClean="0"/>
              <a:t>• ПРИЗВАН   В ИЮЛЕ 1941Г., МАНСКИМ РВК.</a:t>
            </a:r>
            <a:endParaRPr lang="ru-RU" sz="1600" dirty="0"/>
          </a:p>
          <a:p>
            <a:r>
              <a:rPr lang="ru-RU" sz="1600" dirty="0" smtClean="0"/>
              <a:t>•СЕРЖАНТ,ПОВАР ИНСТРУКТОР.</a:t>
            </a:r>
            <a:endParaRPr lang="ru-RU" sz="1600" dirty="0"/>
          </a:p>
          <a:p>
            <a:pPr fontAlgn="base"/>
            <a:r>
              <a:rPr lang="ru-RU" sz="1600" dirty="0" smtClean="0"/>
              <a:t>•СЛУЖИЛА В 100-М ОТД.АРТ.ДИВИЗИОНЕ.  БЫЛ НА 1-М ДАЛЬНЕВОСТОЧНОМ ФРОНТЕ,АВГУСТ – СЕНТЯБРЬ 1945.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3501008"/>
            <a:ext cx="399766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КОСОВ </a:t>
            </a:r>
          </a:p>
          <a:p>
            <a:pPr algn="ctr"/>
            <a:r>
              <a:rPr lang="ru-RU" sz="2000" b="1" dirty="0" smtClean="0"/>
              <a:t>АЛЕКСАНДР ИЛЬИЧ </a:t>
            </a:r>
          </a:p>
          <a:p>
            <a:r>
              <a:rPr lang="ru-RU" sz="1600" dirty="0" smtClean="0"/>
              <a:t>• РОДИЛСЯ В 1911Г.,МАНСКИЙ РАЙОН.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АВГУСТЕ  1941Г.,МАНСКИМ РВК.</a:t>
            </a:r>
          </a:p>
          <a:p>
            <a:r>
              <a:rPr lang="ru-RU" sz="1600" dirty="0" smtClean="0"/>
              <a:t>• РЯДОВОЙ.</a:t>
            </a:r>
          </a:p>
          <a:p>
            <a:r>
              <a:rPr lang="ru-RU" sz="1600" dirty="0" smtClean="0"/>
              <a:t>• СЛУЖИЛ В СТР.ЧАСТЯХ СЕНТЯБРЬ 1941- ИЮЛЬ 1942 СЕНТЯБРЬ, 1943-ИЮЛЬ 1944.       УЧАСТВОВАЛ В ОБОРОНЕ ЛЕНИНГРАДА.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КОРНИЕНКО  </a:t>
            </a:r>
          </a:p>
          <a:p>
            <a:pPr algn="ctr"/>
            <a:r>
              <a:rPr lang="ru-RU" sz="2000" b="1" dirty="0" smtClean="0"/>
              <a:t>ПАВЕЛ ТИТОВИЧ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1925Г., МАНСКИЙ РАЙОН. 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В ЯНВАРЕ  1943Г.,МАНСКИМ РВК</a:t>
            </a:r>
            <a:endParaRPr lang="ru-RU" sz="1600" dirty="0"/>
          </a:p>
          <a:p>
            <a:r>
              <a:rPr lang="ru-RU" sz="1600" dirty="0" smtClean="0"/>
              <a:t>• МЛ.СЕРЖАНТ.</a:t>
            </a:r>
            <a:endParaRPr lang="ru-RU" sz="1600" dirty="0"/>
          </a:p>
          <a:p>
            <a:r>
              <a:rPr lang="ru-RU" sz="1600" dirty="0" smtClean="0"/>
              <a:t>•СЛУЖИЛ В 164-М ГВ.СТР.ПОЛКУ 1943-1945.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060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КОРНИЕНКО </a:t>
            </a:r>
          </a:p>
          <a:p>
            <a:pPr algn="ctr"/>
            <a:r>
              <a:rPr lang="ru-RU" sz="2000" b="1" dirty="0" smtClean="0"/>
              <a:t>ИВАН ПЕТРОВИЧ </a:t>
            </a:r>
            <a:endParaRPr lang="ru-RU" sz="2000" b="1" dirty="0"/>
          </a:p>
          <a:p>
            <a:r>
              <a:rPr lang="ru-RU" sz="1400" dirty="0"/>
              <a:t>• РОДИЛСЯ В </a:t>
            </a:r>
            <a:r>
              <a:rPr lang="ru-RU" sz="1400" dirty="0" smtClean="0"/>
              <a:t>1922г.,Д.БЕЛОГОРКА, МАНСКОГО 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  МАНСКИМ РВК В ОКТЯБРЕ  1941.</a:t>
            </a:r>
            <a:endParaRPr lang="ru-RU" sz="1400" dirty="0"/>
          </a:p>
          <a:p>
            <a:r>
              <a:rPr lang="ru-RU" sz="1400" dirty="0" smtClean="0"/>
              <a:t>• СЕРЖАНТ.</a:t>
            </a:r>
          </a:p>
          <a:p>
            <a:r>
              <a:rPr lang="ru-RU" sz="1400" dirty="0" smtClean="0"/>
              <a:t>•СЛУЖИЛ В 1117-М СТР. ПОЛКУ 330-Й СТР.ДИВИЗИИ 1941-1945. УЧАСТВОВАЛ В БОЯХ ПОД МОСКВОЙ.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70486" y="3387480"/>
            <a:ext cx="390333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КОРНИЕНКО</a:t>
            </a:r>
          </a:p>
          <a:p>
            <a:pPr algn="ctr"/>
            <a:r>
              <a:rPr lang="ru-RU" b="1" dirty="0" smtClean="0"/>
              <a:t>АННА ПЕТРОВНА </a:t>
            </a:r>
            <a:endParaRPr lang="ru-RU" b="1" dirty="0"/>
          </a:p>
          <a:p>
            <a:r>
              <a:rPr lang="ru-RU" sz="1600" dirty="0" smtClean="0"/>
              <a:t>• РОДИЛАСЬ  </a:t>
            </a:r>
            <a:r>
              <a:rPr lang="ru-RU" sz="1600" dirty="0"/>
              <a:t>В </a:t>
            </a:r>
            <a:r>
              <a:rPr lang="ru-RU" sz="1600" dirty="0" smtClean="0"/>
              <a:t>1920Г.,С.ШАЛИНСКОЕ МАНСКОГО Р-НА. </a:t>
            </a:r>
          </a:p>
          <a:p>
            <a:r>
              <a:rPr lang="ru-RU" sz="1600" dirty="0" smtClean="0"/>
              <a:t>• ПРИЗВАНА  В СЕНТЯБРЕ 1943Г., МАНСКИМ РВК.</a:t>
            </a:r>
            <a:endParaRPr lang="ru-RU" sz="1600" dirty="0"/>
          </a:p>
          <a:p>
            <a:r>
              <a:rPr lang="ru-RU" sz="1600" dirty="0" smtClean="0"/>
              <a:t>•РЯДОВОЙ.</a:t>
            </a:r>
            <a:endParaRPr lang="ru-RU" sz="1600" dirty="0"/>
          </a:p>
          <a:p>
            <a:pPr fontAlgn="base"/>
            <a:r>
              <a:rPr lang="ru-RU" sz="1600" dirty="0" smtClean="0"/>
              <a:t>•СЛУЖИЛА В 595-М БАТАЛЬОНЕ АЭРОДРОМНОГО ОБСЛУЖИВАНИЯ 1943-1945.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3501008"/>
            <a:ext cx="399766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КОРНИЕНКО </a:t>
            </a:r>
          </a:p>
          <a:p>
            <a:pPr algn="ctr"/>
            <a:r>
              <a:rPr lang="ru-RU" sz="2000" b="1" dirty="0" smtClean="0"/>
              <a:t>МИХАИЛ ПЕТРОВИЧ</a:t>
            </a:r>
          </a:p>
          <a:p>
            <a:r>
              <a:rPr lang="ru-RU" sz="1600" dirty="0" smtClean="0"/>
              <a:t>• РОДИЛСЯ В 1924Г.,Д.БЕЛОГОРКА   МАНСКОГО РАЙОНА.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АВГУСТЕ  1942Г.,МАНСКИМ РВК</a:t>
            </a:r>
          </a:p>
          <a:p>
            <a:r>
              <a:rPr lang="ru-RU" sz="1600" dirty="0" smtClean="0"/>
              <a:t>• СЕРЖАНТ.</a:t>
            </a:r>
          </a:p>
          <a:p>
            <a:r>
              <a:rPr lang="ru-RU" sz="1600" dirty="0" smtClean="0"/>
              <a:t>• СЛУЖИЛ В 114-М ОТД.ЗЕН.ПУЛЕН.БАТАЛЬОНЕ 1942-1945.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КОПЛЯРОВ </a:t>
            </a:r>
          </a:p>
          <a:p>
            <a:pPr algn="ctr"/>
            <a:r>
              <a:rPr lang="ru-RU" sz="2000" b="1" dirty="0" smtClean="0"/>
              <a:t>АЛЕКСЕЙ СЕМЕНОВИЧ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1923Г.,С.ШАЛИНСКОЕ МАНСКОГО РАЙОНА. 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В ДЕКАБРЕ  1941Г.,МАНСКИМ РВК</a:t>
            </a:r>
            <a:endParaRPr lang="ru-RU" sz="1600" dirty="0"/>
          </a:p>
          <a:p>
            <a:r>
              <a:rPr lang="ru-RU" sz="1600" dirty="0" smtClean="0"/>
              <a:t>• РЯДОВОЙ.</a:t>
            </a:r>
            <a:endParaRPr lang="ru-RU" sz="1600" dirty="0"/>
          </a:p>
          <a:p>
            <a:r>
              <a:rPr lang="ru-RU" sz="1600" dirty="0" smtClean="0"/>
              <a:t>•СЛУЖИЛ В 874-М СТР.ПОЛКУ 282-Й СТР.            ДИВИЗИИ, ЯНВАРЬ – СЕНТЯБРЬ 1942.                 БЫЛ НА СЕВЕРО - ЗАПОДНОМ ФРОНТЕ. УЧАСТВОВАЛ В ОБОРОНЕ ЛЕНИНГРАДА.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2013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</a:t>
            </a:r>
            <a:r>
              <a:rPr lang="ru-RU" sz="2000" b="1" dirty="0"/>
              <a:t>КОЧЕСОВ </a:t>
            </a:r>
          </a:p>
          <a:p>
            <a:pPr algn="ctr"/>
            <a:r>
              <a:rPr lang="ru-RU" sz="2000" b="1" dirty="0"/>
              <a:t>МИХАИЛ ЯКОВЛЕВИЧ </a:t>
            </a:r>
          </a:p>
          <a:p>
            <a:r>
              <a:rPr lang="ru-RU" sz="1400" dirty="0"/>
              <a:t>• РОДИЛСЯ В 1925г.,С.ШАЛИНСКОЕ МАНСКОГО РАЙОНА. </a:t>
            </a:r>
          </a:p>
          <a:p>
            <a:r>
              <a:rPr lang="ru-RU" sz="1400" dirty="0"/>
              <a:t>• ПРИЗВАН   МАНСКИМ РВК В ЯНВАРЕ  1943.</a:t>
            </a:r>
          </a:p>
          <a:p>
            <a:r>
              <a:rPr lang="ru-RU" sz="1400" dirty="0"/>
              <a:t>• СТАРШИНА.</a:t>
            </a:r>
          </a:p>
          <a:p>
            <a:r>
              <a:rPr lang="ru-RU" sz="1400" dirty="0"/>
              <a:t>•СЛУЖИЛ В 53-М СТР.,ПОЛКАХ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70486" y="3387480"/>
            <a:ext cx="390333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КОСОВ </a:t>
            </a:r>
          </a:p>
          <a:p>
            <a:pPr algn="ctr"/>
            <a:r>
              <a:rPr lang="ru-RU" b="1" dirty="0" smtClean="0"/>
              <a:t>ФЕДОР ИВАНОВИЧ </a:t>
            </a:r>
            <a:endParaRPr lang="ru-RU" b="1" dirty="0"/>
          </a:p>
          <a:p>
            <a:r>
              <a:rPr lang="ru-RU" sz="1600" dirty="0" smtClean="0"/>
              <a:t>• РОДИЛАСЬ  </a:t>
            </a:r>
            <a:r>
              <a:rPr lang="ru-RU" sz="1600" dirty="0"/>
              <a:t>В </a:t>
            </a:r>
            <a:r>
              <a:rPr lang="ru-RU" sz="1600" dirty="0" smtClean="0"/>
              <a:t>1921Г.,С.ШАЛИНСКОЕ МАНСКОГО Р-НА. </a:t>
            </a:r>
          </a:p>
          <a:p>
            <a:r>
              <a:rPr lang="ru-RU" sz="1600" dirty="0" smtClean="0"/>
              <a:t>• ПРИЗВАН  В МАРТЕ 1940Г., МАНСКИМ РВК.</a:t>
            </a:r>
            <a:endParaRPr lang="ru-RU" sz="1600" dirty="0"/>
          </a:p>
          <a:p>
            <a:r>
              <a:rPr lang="ru-RU" sz="1600" dirty="0" smtClean="0"/>
              <a:t>•СТАРШИНА.</a:t>
            </a:r>
            <a:endParaRPr lang="ru-RU" sz="1600" dirty="0"/>
          </a:p>
          <a:p>
            <a:pPr fontAlgn="base"/>
            <a:r>
              <a:rPr lang="ru-RU" sz="1600" dirty="0" smtClean="0"/>
              <a:t>•СЛУЖИЛ  В 502-М АРТ.ПОЛКУ 1941- СЕНТЯБРЬ 1942.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3501008"/>
            <a:ext cx="399766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КОЧЕСОВА </a:t>
            </a:r>
          </a:p>
          <a:p>
            <a:pPr algn="ctr"/>
            <a:r>
              <a:rPr lang="ru-RU" sz="2000" b="1" dirty="0" smtClean="0"/>
              <a:t>ЗИНАИДА ЯКОВЛЕВНА </a:t>
            </a:r>
          </a:p>
          <a:p>
            <a:r>
              <a:rPr lang="ru-RU" sz="1600" dirty="0" smtClean="0"/>
              <a:t>• РОДИЛСЯ В 1924Г.,С.ШАЛИНСКОЕ МАНСКОГО РАЙОНА.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ИЮНЕ  1943Г.,МАНСКИМ РВК</a:t>
            </a:r>
          </a:p>
          <a:p>
            <a:r>
              <a:rPr lang="ru-RU" sz="1600" dirty="0" smtClean="0"/>
              <a:t>• ЕФРЕЙТОР,ЗЕНИТЧИЦА.</a:t>
            </a:r>
          </a:p>
          <a:p>
            <a:r>
              <a:rPr lang="ru-RU" sz="1600" dirty="0" smtClean="0"/>
              <a:t>• БЫЛА НА 2-М ПРИБОЛТИЙСКОМ ФРОНТЕ   1943-1945.УЧАСТВОВАЛА В ОБОРОНЕ ЛЕНИНГРАДА,БОЯХ В КУРЛЯНДИИ.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КОСОВ</a:t>
            </a:r>
          </a:p>
          <a:p>
            <a:pPr algn="ctr"/>
            <a:r>
              <a:rPr lang="ru-RU" sz="2000" b="1" dirty="0" smtClean="0"/>
              <a:t>ГАВРИИЛ ИВАНОВИЧ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1915Г.,С.ШАЛИНСКОЕ МАНСКОГО РАЙОНА. 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В ИЮНЕ  1941Г.,МАНСКИМ РВК</a:t>
            </a:r>
            <a:endParaRPr lang="ru-RU" sz="1600" dirty="0"/>
          </a:p>
          <a:p>
            <a:r>
              <a:rPr lang="ru-RU" sz="1600" dirty="0" smtClean="0"/>
              <a:t>• ГВ.МАЙОР,ЗАМ.КОМ-РА ТАНК.БАТАЛЬОНА ПО ПОЛИТЧАСТИ.  </a:t>
            </a:r>
            <a:endParaRPr lang="ru-RU" sz="1600" dirty="0"/>
          </a:p>
          <a:p>
            <a:r>
              <a:rPr lang="ru-RU" sz="1600" dirty="0" smtClean="0"/>
              <a:t>•СЛУЖИЛ В 202-Й СТР. ДИВИЗИИ,15-Й ТАНК.БРИГАДЕ 1-ГО ТАНК КОРПУСА.БЫЛ НА СНВЕРО-ЗАПОДНОМ, ЦЕНТРАЛЬНОМ,1-М,         2-М БЕЛОРУССКИХ ФРОНТАХ,НОЯБРЬ 1941-1945.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136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КРИВЕЛЕВ </a:t>
            </a:r>
          </a:p>
          <a:p>
            <a:pPr algn="ctr"/>
            <a:r>
              <a:rPr lang="ru-RU" sz="2000" b="1" dirty="0" smtClean="0"/>
              <a:t>ИВАН ИВАНОВИЧ</a:t>
            </a:r>
            <a:endParaRPr lang="ru-RU" sz="2000" b="1" dirty="0"/>
          </a:p>
          <a:p>
            <a:r>
              <a:rPr lang="ru-RU" sz="1400" dirty="0"/>
              <a:t>• РОДИЛСЯ В </a:t>
            </a:r>
            <a:r>
              <a:rPr lang="ru-RU" sz="1400" dirty="0" smtClean="0"/>
              <a:t>1904г .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  МАНСКИМ РВК В   1941.</a:t>
            </a:r>
            <a:endParaRPr lang="ru-RU" sz="1400" dirty="0"/>
          </a:p>
          <a:p>
            <a:r>
              <a:rPr lang="ru-RU" sz="1400" dirty="0" smtClean="0"/>
              <a:t>• РЯДОВОЙ.</a:t>
            </a:r>
          </a:p>
          <a:p>
            <a:r>
              <a:rPr lang="ru-RU" sz="1400" dirty="0" smtClean="0"/>
              <a:t>•СЛУЖИЛ В 67-М ОТД.РАБОЧЕМ БАТАЛЬОНЕ 1941-1945.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70486" y="3387480"/>
            <a:ext cx="390333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КРАВЧЕНКО </a:t>
            </a:r>
          </a:p>
          <a:p>
            <a:pPr algn="ctr"/>
            <a:r>
              <a:rPr lang="ru-RU" b="1" dirty="0" smtClean="0"/>
              <a:t>ФИЛИПП НИКИФОРОВИЧ </a:t>
            </a:r>
            <a:endParaRPr lang="ru-RU" b="1" dirty="0"/>
          </a:p>
          <a:p>
            <a:r>
              <a:rPr lang="ru-RU" sz="1600" dirty="0" smtClean="0"/>
              <a:t>• РОДИЛАСЬ  </a:t>
            </a:r>
            <a:r>
              <a:rPr lang="ru-RU" sz="1600" dirty="0"/>
              <a:t>В </a:t>
            </a:r>
            <a:r>
              <a:rPr lang="ru-RU" sz="1600" dirty="0" smtClean="0"/>
              <a:t>1916Г.,Д.БЕЛОГОРКА МАНСКОГО Р-НА. </a:t>
            </a:r>
          </a:p>
          <a:p>
            <a:r>
              <a:rPr lang="ru-RU" sz="1600" dirty="0" smtClean="0"/>
              <a:t>• ПРИЗВАН  В СЕНТЯБРЕ 1943Г., МАНСКИМ РВК.</a:t>
            </a:r>
            <a:endParaRPr lang="ru-RU" sz="1600" dirty="0"/>
          </a:p>
          <a:p>
            <a:r>
              <a:rPr lang="ru-RU" sz="1600" dirty="0" smtClean="0"/>
              <a:t>•РЯДОВОЙ.</a:t>
            </a:r>
            <a:endParaRPr lang="ru-RU" sz="1600" dirty="0"/>
          </a:p>
          <a:p>
            <a:pPr fontAlgn="base"/>
            <a:r>
              <a:rPr lang="ru-RU" sz="1600" dirty="0" smtClean="0"/>
              <a:t>•СЛУЖИЛА В 595-М БАТАЛЬОНЕ АЭРОДРОМНОГО ОБСЛУЖИВАНИЯ 1943-1945.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3501008"/>
            <a:ext cx="399766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КРИВЕЛЕВ  </a:t>
            </a:r>
          </a:p>
          <a:p>
            <a:pPr algn="ctr"/>
            <a:r>
              <a:rPr lang="ru-RU" sz="2000" b="1" dirty="0" smtClean="0"/>
              <a:t>ИЛЬЯ ИВАНОВИЧ </a:t>
            </a:r>
          </a:p>
          <a:p>
            <a:r>
              <a:rPr lang="ru-RU" sz="1600" dirty="0" smtClean="0"/>
              <a:t>• РОДИЛСЯ В 1915Г.,Д.ВЕРХНЯЯ ЕСАУЛОВКА  МАНСКОГО РАЙОНА.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ИЮНЕ  1941Г.,МАНСКИМ РВК</a:t>
            </a:r>
          </a:p>
          <a:p>
            <a:r>
              <a:rPr lang="ru-RU" sz="1600" dirty="0" smtClean="0"/>
              <a:t>• СЕРЖАНТ,АРТ.РАЗВЕДЧИК.</a:t>
            </a:r>
          </a:p>
          <a:p>
            <a:r>
              <a:rPr lang="ru-RU" sz="1600" dirty="0" smtClean="0"/>
              <a:t>• СЛУЖИЛ В 119-Й СТР.ДИВИЗИИ,243-М ЗЕН.АРТ. 190-М ГВ.СТР.ПОЛКАХ.БЫЛ НА КАЛИНИНСКОМ ФРОНТАХ 1941- 1945.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КРАВЧЕНКО </a:t>
            </a:r>
          </a:p>
          <a:p>
            <a:pPr algn="ctr"/>
            <a:r>
              <a:rPr lang="ru-RU" sz="2000" b="1" dirty="0" smtClean="0"/>
              <a:t>АЛЕКСАНДР ВАСИЛЬЕВИЧ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1922Г.,Д.БЕЛОГОРКА МАНСКОГО РАЙОНА. 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В ДЕКАБРЕ  1941Г.,МАНСКИМ РВК</a:t>
            </a:r>
            <a:endParaRPr lang="ru-RU" sz="1600" dirty="0"/>
          </a:p>
          <a:p>
            <a:r>
              <a:rPr lang="ru-RU" sz="1600" dirty="0" smtClean="0"/>
              <a:t>• СЕРЖАНТ.</a:t>
            </a:r>
            <a:endParaRPr lang="ru-RU" sz="1600" dirty="0"/>
          </a:p>
          <a:p>
            <a:r>
              <a:rPr lang="ru-RU" sz="1600" dirty="0" smtClean="0"/>
              <a:t>•СЛУЖИЛ В 78-М ОТД.МОТОЦ. БАТАЛЬОНЕ        1942-1945.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031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КРИВОЛУЦКИЙ </a:t>
            </a:r>
          </a:p>
          <a:p>
            <a:pPr algn="ctr"/>
            <a:r>
              <a:rPr lang="ru-RU" sz="2000" b="1" dirty="0" smtClean="0"/>
              <a:t>ВЛАДИМИР САМУИЛОВИЧ </a:t>
            </a:r>
            <a:endParaRPr lang="ru-RU" sz="2000" b="1" dirty="0"/>
          </a:p>
          <a:p>
            <a:r>
              <a:rPr lang="ru-RU" sz="1400" dirty="0"/>
              <a:t>• РОДИЛСЯ В </a:t>
            </a:r>
            <a:r>
              <a:rPr lang="ru-RU" sz="1400" dirty="0" smtClean="0"/>
              <a:t>1926г.,Д.ВЕРХНЯЯ ЕСАУЛОВКА, МАНСКОГО 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  МАНСКИМ РВК В НОЯБРЕ  1943.</a:t>
            </a:r>
            <a:endParaRPr lang="ru-RU" sz="1400" dirty="0"/>
          </a:p>
          <a:p>
            <a:r>
              <a:rPr lang="ru-RU" sz="1400" dirty="0" smtClean="0"/>
              <a:t>•МЛ. СЕРЖАНТ.</a:t>
            </a:r>
          </a:p>
          <a:p>
            <a:r>
              <a:rPr lang="ru-RU" sz="1400" dirty="0" smtClean="0"/>
              <a:t>•СЛУЖИЛ В 391-М СТР.ПОЛКУ, МАЙ – АВГУСТ 1944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70486" y="3387480"/>
            <a:ext cx="390333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КРИВАЛУЦКИЙ </a:t>
            </a:r>
          </a:p>
          <a:p>
            <a:pPr algn="ctr"/>
            <a:r>
              <a:rPr lang="ru-RU" b="1" dirty="0" smtClean="0"/>
              <a:t>ВЕНИАМИН ВАСИЛЬЕВИЧ </a:t>
            </a:r>
            <a:endParaRPr lang="ru-RU" b="1" dirty="0"/>
          </a:p>
          <a:p>
            <a:r>
              <a:rPr lang="ru-RU" sz="1600" dirty="0" smtClean="0"/>
              <a:t>• РОДИЛАСЬ  </a:t>
            </a:r>
            <a:r>
              <a:rPr lang="ru-RU" sz="1600" dirty="0"/>
              <a:t>В </a:t>
            </a:r>
            <a:r>
              <a:rPr lang="ru-RU" sz="1600" dirty="0" smtClean="0"/>
              <a:t>1925Г.,С.ШАЛИНСКОЕ МАНСКОГО Р-НА. </a:t>
            </a:r>
          </a:p>
          <a:p>
            <a:r>
              <a:rPr lang="ru-RU" sz="1600" dirty="0" smtClean="0"/>
              <a:t>• ПРИЗВАНА  В ЯНВАРЕ 1943Г., МАНСКИМ РВК.</a:t>
            </a:r>
            <a:endParaRPr lang="ru-RU" sz="1600" dirty="0"/>
          </a:p>
          <a:p>
            <a:r>
              <a:rPr lang="ru-RU" sz="1600" dirty="0" smtClean="0"/>
              <a:t>•РЯДОВОЙ.</a:t>
            </a:r>
            <a:endParaRPr lang="ru-RU" sz="1600" dirty="0"/>
          </a:p>
          <a:p>
            <a:pPr fontAlgn="base"/>
            <a:r>
              <a:rPr lang="ru-RU" sz="1600" dirty="0" smtClean="0"/>
              <a:t>•СЛУЖИЛА В 75-Й.СТР.ДИВИЗИИ МАЙ – НОЯБРЬ 1943.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3501008"/>
            <a:ext cx="399766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КРИВАЛУЦКИЙ </a:t>
            </a:r>
          </a:p>
          <a:p>
            <a:pPr algn="ctr"/>
            <a:r>
              <a:rPr lang="ru-RU" sz="2000" b="1" dirty="0" smtClean="0"/>
              <a:t>ЗАХАР ТИМОФЕЕВИЧ </a:t>
            </a:r>
          </a:p>
          <a:p>
            <a:r>
              <a:rPr lang="ru-RU" sz="1600" dirty="0" smtClean="0"/>
              <a:t>• РОДИЛСЯ В 1923Г.,Д.ВЕРХНЯЯ ЕСАУЛОВКА МАНСКОГО РАЙОНА.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ДЕКАБРЕ  1941Г.,МАНСКИМ РВК</a:t>
            </a:r>
          </a:p>
          <a:p>
            <a:r>
              <a:rPr lang="ru-RU" sz="1600" dirty="0" smtClean="0"/>
              <a:t>•СТ. СЕРЖАНТ,КОМ-Р ТАНКА.</a:t>
            </a:r>
          </a:p>
          <a:p>
            <a:r>
              <a:rPr lang="ru-RU" sz="1600" dirty="0" smtClean="0"/>
              <a:t>• СЛУЖИЛ В 89-М ПОЛКУ,1943-МАЙ 1944.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КРИВОЛУЦКИЙ </a:t>
            </a:r>
          </a:p>
          <a:p>
            <a:pPr algn="ctr"/>
            <a:r>
              <a:rPr lang="ru-RU" sz="2000" b="1" dirty="0" smtClean="0"/>
              <a:t>ВАСИЛИЙ СТЕПАНОВИЧ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1906Г.,Д.ВЕРХНЯЯ ЕСАУЛОВКА МАНСКОГО РАЙОНА. 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В 1941Г.,МАНСКИМ РВК.</a:t>
            </a:r>
            <a:endParaRPr lang="ru-RU" sz="1600" dirty="0"/>
          </a:p>
          <a:p>
            <a:r>
              <a:rPr lang="ru-RU" sz="1600" dirty="0" smtClean="0"/>
              <a:t>• РЯДОВОЙ.</a:t>
            </a:r>
            <a:endParaRPr lang="ru-RU" sz="1600" dirty="0"/>
          </a:p>
          <a:p>
            <a:r>
              <a:rPr lang="ru-RU" sz="1600" dirty="0" smtClean="0"/>
              <a:t>•СЛУЖИЛ В 41-Й АРТ.ПУЛЕМ.БРИГАДЕ 1941-1945.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900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КРАВЦОВ </a:t>
            </a:r>
          </a:p>
          <a:p>
            <a:pPr algn="ctr"/>
            <a:r>
              <a:rPr lang="ru-RU" sz="2000" b="1" dirty="0" smtClean="0"/>
              <a:t>ТРОФИМ РОМАНОВИЧ </a:t>
            </a:r>
            <a:endParaRPr lang="ru-RU" sz="2000" b="1" dirty="0"/>
          </a:p>
          <a:p>
            <a:r>
              <a:rPr lang="ru-RU" sz="1400" dirty="0"/>
              <a:t>• РОДИЛСЯ В </a:t>
            </a:r>
            <a:r>
              <a:rPr lang="ru-RU" sz="1400" dirty="0" smtClean="0"/>
              <a:t>1925г., МАНСКИЙ РАЙОН.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  МАНСКИМ РВК В НОЯБРЕ  1943.</a:t>
            </a:r>
            <a:endParaRPr lang="ru-RU" sz="1400" dirty="0"/>
          </a:p>
          <a:p>
            <a:r>
              <a:rPr lang="ru-RU" sz="1400" dirty="0" smtClean="0"/>
              <a:t>•РЯДОВОЙ.</a:t>
            </a:r>
          </a:p>
          <a:p>
            <a:r>
              <a:rPr lang="ru-RU" sz="1400" dirty="0" smtClean="0"/>
              <a:t>•УЧАСТВОВАЛ В БОЯВЫХ ДЕЙСТВИЯХ 1944-1945.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70486" y="3387480"/>
            <a:ext cx="390333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КРИВОЛУЦКИЙ </a:t>
            </a:r>
          </a:p>
          <a:p>
            <a:pPr algn="ctr"/>
            <a:r>
              <a:rPr lang="ru-RU" b="1" dirty="0" smtClean="0"/>
              <a:t>СТЕПАН ИННОКЕНТЬЕВИЧ</a:t>
            </a:r>
            <a:endParaRPr lang="ru-RU" b="1" dirty="0"/>
          </a:p>
          <a:p>
            <a:r>
              <a:rPr lang="ru-RU" sz="1600" dirty="0" smtClean="0"/>
              <a:t>• РОДИЛАСЬ  </a:t>
            </a:r>
            <a:r>
              <a:rPr lang="ru-RU" sz="1600" dirty="0"/>
              <a:t>В </a:t>
            </a:r>
            <a:r>
              <a:rPr lang="ru-RU" sz="1600" dirty="0" smtClean="0"/>
              <a:t>1921Г.,Д.ВЕРХНЯЯ ЕСАУЛОВКА  МАНСКОГО Р-НА. </a:t>
            </a:r>
          </a:p>
          <a:p>
            <a:r>
              <a:rPr lang="ru-RU" sz="1600" dirty="0" smtClean="0"/>
              <a:t>• ПРИЗВАНА  В СЕНТЯБРЕ 1940Г., МАНСКИМ РВК.</a:t>
            </a:r>
            <a:endParaRPr lang="ru-RU" sz="1600" dirty="0"/>
          </a:p>
          <a:p>
            <a:r>
              <a:rPr lang="ru-RU" sz="1600" dirty="0" smtClean="0"/>
              <a:t>•МЛ.СЕРЖАНТ.</a:t>
            </a:r>
            <a:endParaRPr lang="ru-RU" sz="1600" dirty="0"/>
          </a:p>
          <a:p>
            <a:pPr fontAlgn="base"/>
            <a:r>
              <a:rPr lang="ru-RU" sz="1600" dirty="0" smtClean="0"/>
              <a:t>•СЛУЖИЛА В 70-М ПОЛКУ ВОЙСК НКВД ПО ОХРАНЕ ЖЕЛЕЗНЫХ ДОРОГ.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3501008"/>
            <a:ext cx="399766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КРАВЧЕНКО </a:t>
            </a:r>
          </a:p>
          <a:p>
            <a:pPr algn="ctr"/>
            <a:r>
              <a:rPr lang="ru-RU" sz="2000" b="1" dirty="0" smtClean="0"/>
              <a:t>АЛЕКСАНДР ВАСИЛЬЕВИЧ</a:t>
            </a:r>
          </a:p>
          <a:p>
            <a:r>
              <a:rPr lang="ru-RU" sz="1600" dirty="0" smtClean="0"/>
              <a:t>• РОДИЛСЯ В 1922Г.,Д.БЕЛОГОРКА МАНСКОГО РАЙОНА.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ДЕКАБРЕ  1941Г.,МАНСКИМ РВК</a:t>
            </a:r>
          </a:p>
          <a:p>
            <a:r>
              <a:rPr lang="ru-RU" sz="1600" dirty="0" smtClean="0"/>
              <a:t>•СЕРЖАНТ.</a:t>
            </a:r>
          </a:p>
          <a:p>
            <a:r>
              <a:rPr lang="ru-RU" sz="1600" dirty="0" smtClean="0"/>
              <a:t>• СЛУЖИЛ В 78-М ОТД. МОТОЦ БАТАЛЬОНЕ 1942-1945.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КРИВОЛУЦКИЙ </a:t>
            </a:r>
          </a:p>
          <a:p>
            <a:pPr algn="ctr"/>
            <a:r>
              <a:rPr lang="ru-RU" sz="2000" b="1" dirty="0" smtClean="0"/>
              <a:t>ПЕТР ИННОКЕНТЬЕВИЧ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1923Г.,Д.ВЕРХНЯЯ ЕСАУЛОВКА МАНСКОГО РАЙОНА. 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В ИЮЛЕ 1942Г.,МАНСКИМ РВК.</a:t>
            </a:r>
            <a:endParaRPr lang="ru-RU" sz="1600" dirty="0"/>
          </a:p>
          <a:p>
            <a:r>
              <a:rPr lang="ru-RU" sz="1600" dirty="0" smtClean="0"/>
              <a:t>• СТ.СЕРЖАНТ.</a:t>
            </a:r>
            <a:endParaRPr lang="ru-RU" sz="1600" dirty="0"/>
          </a:p>
          <a:p>
            <a:r>
              <a:rPr lang="ru-RU" sz="1600" dirty="0" smtClean="0"/>
              <a:t>•СЛУЖИЛ В 13-Й ВОЗДУШНОЙ АРМИИ, 1943-1945.УЧАСТВОВАЛ В БИТВЕ ЗА ЛЕНИНГРАД.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506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83568" y="476673"/>
            <a:ext cx="3960439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АНЦИФЕРОВ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ВАСИЛИЙ НИКОЛАЕВИЧ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1900Г.</a:t>
            </a:r>
          </a:p>
          <a:p>
            <a:r>
              <a:rPr lang="ru-RU" dirty="0" smtClean="0"/>
              <a:t>• ПРИЗВАН  7 АВГУСТА 1941 </a:t>
            </a:r>
            <a:r>
              <a:rPr lang="ru-RU" dirty="0"/>
              <a:t>Г., МАНСКИЙ РВК</a:t>
            </a:r>
          </a:p>
          <a:p>
            <a:r>
              <a:rPr lang="ru-RU" dirty="0"/>
              <a:t>• РЯДОВОЙ.</a:t>
            </a:r>
          </a:p>
          <a:p>
            <a:r>
              <a:rPr lang="ru-RU" dirty="0" smtClean="0"/>
              <a:t>•ПОГИБ В БОЮ 17 ИЮЛЯ 1942. ПОХОРОНЕН В Д. ЖЕЛАБУДСКИЕ ВЫСЕЛКИ ОРЛОВСКОЙ ОБЛ.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16016" y="404664"/>
            <a:ext cx="403244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АНЦИФЕРОВ </a:t>
            </a:r>
            <a:endParaRPr lang="ru-RU" sz="2000" b="1" dirty="0"/>
          </a:p>
          <a:p>
            <a:pPr algn="ctr"/>
            <a:r>
              <a:rPr lang="ru-RU" sz="2000" b="1" dirty="0" smtClean="0"/>
              <a:t>ГРИГОРИЙ ГЕРАСИМОВИЧ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1918 </a:t>
            </a:r>
            <a:r>
              <a:rPr lang="ru-RU" dirty="0"/>
              <a:t>г., </a:t>
            </a:r>
            <a:r>
              <a:rPr lang="ru-RU" dirty="0" smtClean="0"/>
              <a:t>С.ШАЛИНСКОЕ МАНСКОГО Р-Н.</a:t>
            </a:r>
            <a:endParaRPr lang="ru-RU" dirty="0"/>
          </a:p>
          <a:p>
            <a:r>
              <a:rPr lang="ru-RU" dirty="0"/>
              <a:t>• ПРИЗВАН </a:t>
            </a:r>
            <a:r>
              <a:rPr lang="ru-RU" dirty="0" smtClean="0"/>
              <a:t>14 ИЮЛЯ </a:t>
            </a:r>
            <a:r>
              <a:rPr lang="ru-RU" dirty="0"/>
              <a:t>1941 Г.</a:t>
            </a:r>
          </a:p>
          <a:p>
            <a:r>
              <a:rPr lang="ru-RU" dirty="0"/>
              <a:t>• </a:t>
            </a:r>
            <a:r>
              <a:rPr lang="ru-RU" dirty="0" smtClean="0"/>
              <a:t>СЕРЖАНТ.</a:t>
            </a:r>
            <a:endParaRPr lang="ru-RU" dirty="0"/>
          </a:p>
          <a:p>
            <a:r>
              <a:rPr lang="ru-RU" dirty="0"/>
              <a:t>•ПРОПАЛ БЕЗ ВЕСТИ , </a:t>
            </a:r>
            <a:r>
              <a:rPr lang="ru-RU" dirty="0" smtClean="0"/>
              <a:t>МАРТ 1942Г</a:t>
            </a:r>
            <a:r>
              <a:rPr lang="ru-RU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755575" y="3284984"/>
            <a:ext cx="388843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АНЦИФЕРОВ </a:t>
            </a:r>
            <a:endParaRPr lang="ru-RU" sz="2000" b="1" dirty="0"/>
          </a:p>
          <a:p>
            <a:pPr algn="ctr"/>
            <a:r>
              <a:rPr lang="ru-RU" sz="2000" b="1" dirty="0" smtClean="0"/>
              <a:t>ГАВРИИЛ ГРИГОРЬЕВИЧ 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1917 г. С.ШАЛИНСКОЕ, МАНСКОГО Р-ОН.   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25 ИЮНЯ  </a:t>
            </a:r>
            <a:r>
              <a:rPr lang="ru-RU" dirty="0"/>
              <a:t>1941 Г., МАНСКИЙ РВК</a:t>
            </a:r>
          </a:p>
          <a:p>
            <a:r>
              <a:rPr lang="ru-RU" dirty="0"/>
              <a:t>• РЯДОВОЙ.</a:t>
            </a:r>
          </a:p>
          <a:p>
            <a:r>
              <a:rPr lang="ru-RU" dirty="0"/>
              <a:t>•ПРОПАЛ БЕЗ ВЕСТИ , </a:t>
            </a:r>
            <a:r>
              <a:rPr lang="ru-RU" dirty="0" smtClean="0"/>
              <a:t>ИЮНЬ 1943Г</a:t>
            </a:r>
            <a:r>
              <a:rPr lang="ru-RU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644008" y="3005336"/>
            <a:ext cx="417646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АНЦИФЕРОВ </a:t>
            </a:r>
            <a:endParaRPr lang="ru-RU" sz="2000" b="1" dirty="0"/>
          </a:p>
          <a:p>
            <a:pPr algn="ctr"/>
            <a:r>
              <a:rPr lang="ru-RU" sz="2000" b="1" dirty="0"/>
              <a:t> </a:t>
            </a:r>
            <a:r>
              <a:rPr lang="ru-RU" sz="2000" b="1" dirty="0" smtClean="0"/>
              <a:t>ГРИГОРИЙ ПЕТРОВИЧ</a:t>
            </a:r>
            <a:endParaRPr lang="ru-RU" sz="2000" b="1" dirty="0"/>
          </a:p>
          <a:p>
            <a:r>
              <a:rPr lang="ru-RU" dirty="0"/>
              <a:t>• РОДИЛСЯ В </a:t>
            </a:r>
            <a:r>
              <a:rPr lang="ru-RU" dirty="0" smtClean="0"/>
              <a:t>1907 Г.  С.ШАЛИНСКОЕ,МАНСКОГО Р-НА.</a:t>
            </a:r>
          </a:p>
          <a:p>
            <a:r>
              <a:rPr lang="ru-RU" dirty="0" smtClean="0"/>
              <a:t>• </a:t>
            </a:r>
            <a:r>
              <a:rPr lang="ru-RU" dirty="0"/>
              <a:t>ПРИЗВАН </a:t>
            </a:r>
            <a:r>
              <a:rPr lang="ru-RU" dirty="0" smtClean="0"/>
              <a:t>25 ИЮНЯ  </a:t>
            </a:r>
            <a:r>
              <a:rPr lang="ru-RU" dirty="0"/>
              <a:t>1941 Г., МАНСКИЙ РВК</a:t>
            </a:r>
          </a:p>
          <a:p>
            <a:r>
              <a:rPr lang="ru-RU" dirty="0"/>
              <a:t>• РЯДОВОЙ.</a:t>
            </a:r>
          </a:p>
          <a:p>
            <a:r>
              <a:rPr lang="ru-RU" dirty="0"/>
              <a:t>•ПРОПАЛ БЕЗ ВЕСТИ , </a:t>
            </a:r>
            <a:r>
              <a:rPr lang="ru-RU" dirty="0" smtClean="0"/>
              <a:t>ИЮНЬ 1943 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117018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КРАВЧЕНКО </a:t>
            </a:r>
          </a:p>
          <a:p>
            <a:pPr algn="ctr"/>
            <a:r>
              <a:rPr lang="ru-RU" sz="2000" b="1" dirty="0" smtClean="0"/>
              <a:t>ФИЛИПП НИКИФОРОВИЧ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1916Г.,Д.БЕЛОГОРКА МАНСКОГО РАЙОНА. 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В МАРТЕ 1940Г.,МАНСКИМ РВК.</a:t>
            </a:r>
            <a:endParaRPr lang="ru-RU" sz="1600" dirty="0"/>
          </a:p>
          <a:p>
            <a:r>
              <a:rPr lang="ru-RU" sz="1600" dirty="0" smtClean="0"/>
              <a:t>• СТАРШИНА.</a:t>
            </a:r>
            <a:endParaRPr lang="ru-RU" sz="1600" dirty="0"/>
          </a:p>
          <a:p>
            <a:r>
              <a:rPr lang="ru-RU" sz="1600" dirty="0" smtClean="0"/>
              <a:t>•СЛУЖИЛ В 5022-М АРТ.ПОЛКУ 1941-СЕНТЯБРЬ 1942.</a:t>
            </a:r>
          </a:p>
          <a:p>
            <a:r>
              <a:rPr lang="ru-RU" sz="1600" dirty="0"/>
              <a:t>• </a:t>
            </a:r>
            <a:r>
              <a:rPr lang="ru-RU" sz="1600" dirty="0" smtClean="0"/>
              <a:t>НАГРАДЫ  ОРДЕН ОТЕЧЕСТВЕННОЙ ВОЙНЫ    2 СТЕПЕНИ.</a:t>
            </a:r>
            <a:endParaRPr lang="ru-RU" sz="1600" dirty="0"/>
          </a:p>
          <a:p>
            <a:r>
              <a:rPr lang="ru-RU" sz="1600" dirty="0" smtClean="0"/>
              <a:t>•МЕДАЛЬ ЗА ПОБЕДУ НАД ГЕРМАНИЕЙ В ВЕЛИКОЙ ОТЕЧЕСТВЕННОЙ ВОЙНЕ 1941-1945.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2876550" cy="544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6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КРИВЕЛЕВ </a:t>
            </a:r>
          </a:p>
          <a:p>
            <a:pPr algn="ctr"/>
            <a:r>
              <a:rPr lang="ru-RU" sz="2000" b="1" dirty="0" smtClean="0"/>
              <a:t>ИЛЬЯ ИВАНОВИЧ </a:t>
            </a:r>
            <a:endParaRPr lang="ru-RU" sz="2000" b="1" dirty="0"/>
          </a:p>
          <a:p>
            <a:r>
              <a:rPr lang="ru-RU" sz="1400" dirty="0"/>
              <a:t>• РОДИЛСЯ В </a:t>
            </a:r>
            <a:r>
              <a:rPr lang="ru-RU" sz="1400" dirty="0" smtClean="0"/>
              <a:t>1915г., Д.ВЕРХНЯЯ ЕСАУЛОВКА МАНСКОГО  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  МАНСКИМ РВК В ИЮНЕ 1941.</a:t>
            </a:r>
            <a:endParaRPr lang="ru-RU" sz="1400" dirty="0"/>
          </a:p>
          <a:p>
            <a:r>
              <a:rPr lang="ru-RU" sz="1400" dirty="0" smtClean="0"/>
              <a:t>•СЕРЖАНТ,АРТ.РАЗВЕДКИ.</a:t>
            </a:r>
          </a:p>
          <a:p>
            <a:r>
              <a:rPr lang="ru-RU" sz="1400" dirty="0" smtClean="0"/>
              <a:t>•СЛУЖИЛ В 119-Й СТР.ДИВИЗИИ,243-М ЗЕН.АРТ 190-М ГВ.СТР.ПОЛКАХ. БЫЛ НА КАЛИНИНСКОМ,2-М ПРИБОЛТИЙСКОМ ФРОНТАХ,ОКТЯБРЬ 1941-1945.УЧАСТВОВАЛ В ОБОРОНЕ МОСКВЫ,ЛЕНИНГРАДСКО-НОВГОРОДСКОЙ НАСТУПАТЕЛЬНОЙ ОПЕРАЦИИ.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70486" y="3387480"/>
            <a:ext cx="390333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КРИВЕЛЕВ </a:t>
            </a:r>
          </a:p>
          <a:p>
            <a:pPr algn="ctr"/>
            <a:r>
              <a:rPr lang="ru-RU" b="1" dirty="0" smtClean="0"/>
              <a:t>ИВАН ИВАНОВИЧ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1904Г.  </a:t>
            </a:r>
          </a:p>
          <a:p>
            <a:r>
              <a:rPr lang="ru-RU" sz="1600" dirty="0" smtClean="0"/>
              <a:t>• ПРИЗВАН В   1941Г., МАНСКИМ РВК.</a:t>
            </a:r>
            <a:endParaRPr lang="ru-RU" sz="1600" dirty="0"/>
          </a:p>
          <a:p>
            <a:r>
              <a:rPr lang="ru-RU" sz="1600" dirty="0" smtClean="0"/>
              <a:t>•РЯДОВОЙ.</a:t>
            </a:r>
            <a:endParaRPr lang="ru-RU" sz="1600" dirty="0"/>
          </a:p>
          <a:p>
            <a:pPr fontAlgn="base"/>
            <a:r>
              <a:rPr lang="ru-RU" sz="1600" dirty="0" smtClean="0"/>
              <a:t>•СЛУЖИЛ В 67-М ОТД. РАБОЧЕМ БАТАЛЬОНЕ 1941-1945.                                        НАГРАДЫ ЗА БОЕВЫЕ ЗАСЛУГИ.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3501008"/>
            <a:ext cx="399766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КРИВОЛУЦКИЙ  </a:t>
            </a:r>
          </a:p>
          <a:p>
            <a:pPr algn="ctr"/>
            <a:r>
              <a:rPr lang="ru-RU" sz="2000" b="1" dirty="0" smtClean="0"/>
              <a:t>ВАСИЛИЙ СТЕПАНОВИЧ</a:t>
            </a:r>
          </a:p>
          <a:p>
            <a:r>
              <a:rPr lang="ru-RU" sz="1600" dirty="0" smtClean="0"/>
              <a:t>• РОДИЛСЯ В 1906Г.,Д.ВЕРХНЯЯ ЕСАУЛОВКА МАНСКОГО РАЙОНА.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 1941Г.,МАНСКИМ РВК</a:t>
            </a:r>
          </a:p>
          <a:p>
            <a:r>
              <a:rPr lang="ru-RU" sz="1600" dirty="0" smtClean="0"/>
              <a:t>•РЯДОВОЙ.</a:t>
            </a:r>
          </a:p>
          <a:p>
            <a:r>
              <a:rPr lang="ru-RU" sz="1600" dirty="0" smtClean="0"/>
              <a:t>• СЛУЖИЛ В 41-Й АРТ.ПУЛЕМ БРИГАДЕ 1941-1945.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КРАУЗЕ </a:t>
            </a:r>
          </a:p>
          <a:p>
            <a:pPr algn="ctr"/>
            <a:r>
              <a:rPr lang="ru-RU" sz="2000" b="1" dirty="0" smtClean="0"/>
              <a:t>ИВАН ПЕТРОВИЧ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1924Г.,МАНСКИЙ РАЙОН. 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В ОКТЯБРЕ 1942Г.,МАНСКИМ РВК.</a:t>
            </a:r>
            <a:endParaRPr lang="ru-RU" sz="1600" dirty="0"/>
          </a:p>
          <a:p>
            <a:r>
              <a:rPr lang="ru-RU" sz="1600" dirty="0" smtClean="0"/>
              <a:t>• РЯДОВОЙ.</a:t>
            </a:r>
            <a:endParaRPr lang="ru-RU" sz="1600" dirty="0"/>
          </a:p>
          <a:p>
            <a:r>
              <a:rPr lang="ru-RU" sz="1600" dirty="0" smtClean="0"/>
              <a:t>•БЫЛ НА 2-М ПРИБАЛТИЙСКОМ ФРОНТЕ 1943-1945. УЧАСТВОВАЛ В ЛЕНИНГРАДСКО-НОВГОРОДСКИЙ ,РИЖСКОЙ ОПЕРАЦИЯХ.          НАГРАДЫ ЗА БОЕВЫЕ ЗАСЛУГИ 2.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246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КРИВОЛУЦКИЙ </a:t>
            </a:r>
          </a:p>
          <a:p>
            <a:pPr algn="ctr"/>
            <a:r>
              <a:rPr lang="ru-RU" sz="2000" b="1" dirty="0" smtClean="0"/>
              <a:t>ЗАХАР ТИМОФЕЕВИЧ </a:t>
            </a:r>
            <a:endParaRPr lang="ru-RU" sz="2000" b="1" dirty="0"/>
          </a:p>
          <a:p>
            <a:r>
              <a:rPr lang="ru-RU" sz="1400" dirty="0"/>
              <a:t>• РОДИЛСЯ В </a:t>
            </a:r>
            <a:r>
              <a:rPr lang="ru-RU" sz="1400" dirty="0" smtClean="0"/>
              <a:t>1923г., Д.ВЕРХНЯЯ ЕСАУЛОВКА МАНСКОГО  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  МАНСКИМ РВК В ДЕКАБРЕ 1941.</a:t>
            </a:r>
            <a:endParaRPr lang="ru-RU" sz="1400" dirty="0"/>
          </a:p>
          <a:p>
            <a:r>
              <a:rPr lang="ru-RU" sz="1400" dirty="0" smtClean="0"/>
              <a:t>•СТ.СЕРЖАНТ,КОМ-Р ТАНКА.</a:t>
            </a:r>
          </a:p>
          <a:p>
            <a:r>
              <a:rPr lang="ru-RU" sz="1400" dirty="0" smtClean="0"/>
              <a:t>•СЛУЖИЛ В 89-М ТАНК.ПОЛКУ 1943-МАРТ 1944       НАГРАДЫ ОРДЕН ОТЕЧЕСТВЕННОЙ ВОЙНЫ 2 СТЕПЕНИ. МЕДАЛЬ ЗА ОТВАГУ.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670486" y="3387480"/>
            <a:ext cx="390333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КРИВОЛУЦКИЙ </a:t>
            </a:r>
          </a:p>
          <a:p>
            <a:pPr algn="ctr"/>
            <a:r>
              <a:rPr lang="ru-RU" b="1" dirty="0" smtClean="0"/>
              <a:t>ВЛАДИМИР САМУИЛОВИЧ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1926Г.,Д.ВЕРХНЯЯ ЕСАУЛОВКА МАНСКОГО РАЙОНА.  </a:t>
            </a:r>
          </a:p>
          <a:p>
            <a:r>
              <a:rPr lang="ru-RU" sz="1600" dirty="0" smtClean="0"/>
              <a:t>• ПРИЗВАН В НОЯБРЕ   1943Г., МАНСКИМ РВК.</a:t>
            </a:r>
            <a:endParaRPr lang="ru-RU" sz="1600" dirty="0"/>
          </a:p>
          <a:p>
            <a:r>
              <a:rPr lang="ru-RU" sz="1600" dirty="0" smtClean="0"/>
              <a:t>•МЛ.СЕРЖАНТ.</a:t>
            </a:r>
            <a:endParaRPr lang="ru-RU" sz="1600" dirty="0"/>
          </a:p>
          <a:p>
            <a:pPr fontAlgn="base"/>
            <a:r>
              <a:rPr lang="ru-RU" sz="1600" dirty="0" smtClean="0"/>
              <a:t>•СЛУЖИЛ В 391-М СТР.ПОЛКУ МАЙ-АВГУСТ 1944.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3501008"/>
            <a:ext cx="399766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КРИВОЛУЦКИЙ  </a:t>
            </a:r>
          </a:p>
          <a:p>
            <a:pPr algn="ctr"/>
            <a:r>
              <a:rPr lang="ru-RU" sz="2000" b="1" dirty="0" smtClean="0"/>
              <a:t>ПЕТР  ИННОКЕНТЬЕВИЧ </a:t>
            </a:r>
          </a:p>
          <a:p>
            <a:r>
              <a:rPr lang="ru-RU" sz="1600" dirty="0" smtClean="0"/>
              <a:t>• РОДИЛСЯ В 1923Г.,Д.ВЕРХНЯЯ ЕСАУЛОВКА МАНСКОГО РАЙОНА.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ИЮЛЕ  1942Г.,МАНСКИМ РВК</a:t>
            </a:r>
          </a:p>
          <a:p>
            <a:r>
              <a:rPr lang="ru-RU" sz="1600" dirty="0" smtClean="0"/>
              <a:t>•СТ.СЕРЖАНТ.</a:t>
            </a:r>
          </a:p>
          <a:p>
            <a:r>
              <a:rPr lang="ru-RU" sz="1600" dirty="0" smtClean="0"/>
              <a:t>• СЛУЖИЛ В 13-Й ВОЗДУШНОЙ АРМИИ 1943-1945. УЧАСТВОВАЛ В БИТВЕ ЗА ЛЕНИНГРАД.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КРИВОЛУЦКИЙ </a:t>
            </a:r>
          </a:p>
          <a:p>
            <a:pPr algn="ctr"/>
            <a:r>
              <a:rPr lang="ru-RU" sz="2000" b="1" dirty="0" smtClean="0"/>
              <a:t>ВЕНИАМИН ВАСИЛЬЕВИЧ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1925Г.,С.ШАЛИНСКОЕ МАНСКОГО РАЙОНА. 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В ЯНВАРЕ  1943Г.,МАНСКИМ РВК.</a:t>
            </a:r>
            <a:endParaRPr lang="ru-RU" sz="1600" dirty="0"/>
          </a:p>
          <a:p>
            <a:r>
              <a:rPr lang="ru-RU" sz="1600" dirty="0" smtClean="0"/>
              <a:t>• РЯДОВОЙ.</a:t>
            </a:r>
            <a:endParaRPr lang="ru-RU" sz="1600" dirty="0"/>
          </a:p>
          <a:p>
            <a:r>
              <a:rPr lang="ru-RU" sz="1600" dirty="0" smtClean="0"/>
              <a:t>•СЛУЖИЛ В 75-Й ГВ.СТР.ДИВИЗИИ                МАЙ – НОЯБРЬ 1943.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2821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5004048" y="958079"/>
            <a:ext cx="38186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</a:t>
            </a:r>
            <a:endParaRPr lang="ru-RU" sz="14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601216" y="250194"/>
            <a:ext cx="4042792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КУЛЕШОВ</a:t>
            </a:r>
          </a:p>
          <a:p>
            <a:pPr algn="ctr"/>
            <a:r>
              <a:rPr lang="ru-RU" sz="2000" b="1" dirty="0" smtClean="0"/>
              <a:t>АНДРЕЙ ГАВРИЛОВИЧ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1917Г.,Д.ВЕРХНЯЯ ЕСАУЛОВКА МАНСКОГО РАЙОНА. 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В ИЮНЕ 1941Г.,МАНСКИМ РВК.</a:t>
            </a:r>
            <a:endParaRPr lang="ru-RU" sz="1600" dirty="0"/>
          </a:p>
          <a:p>
            <a:r>
              <a:rPr lang="ru-RU" sz="1600" dirty="0" smtClean="0"/>
              <a:t>• СТ.СЕРЖАНТ.</a:t>
            </a:r>
            <a:endParaRPr lang="ru-RU" sz="1600" dirty="0"/>
          </a:p>
          <a:p>
            <a:r>
              <a:rPr lang="ru-RU" sz="1600" dirty="0" smtClean="0"/>
              <a:t>•СЛУЖИЛ В 44-М АРТ.ПОЛКУ,1941-1944.           НАГРАДЫ ОРДЕН ОТЕЧЕСТВЕННОЙ ВОЙНЫ 2 СТЕПЕНИ.                                                                     МЕДАЛЬ ЗА ОТВАГУ 2.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0194"/>
            <a:ext cx="3437255" cy="483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7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КУЛИК </a:t>
            </a:r>
          </a:p>
          <a:p>
            <a:pPr algn="ctr"/>
            <a:r>
              <a:rPr lang="ru-RU" sz="2000" b="1" dirty="0" smtClean="0"/>
              <a:t>ВАСИЛИЙ НИКОЛАЕВИЧ  </a:t>
            </a:r>
            <a:endParaRPr lang="ru-RU" sz="2000" b="1" dirty="0"/>
          </a:p>
          <a:p>
            <a:r>
              <a:rPr lang="ru-RU" sz="1400" dirty="0"/>
              <a:t>• РОДИЛСЯ В </a:t>
            </a:r>
            <a:r>
              <a:rPr lang="ru-RU" sz="1400" dirty="0" smtClean="0"/>
              <a:t>1926г.,  МАНСКИЙ  РАЙОН.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  МАНСКИМ РВК В   1944.</a:t>
            </a:r>
            <a:endParaRPr lang="ru-RU" sz="1400" dirty="0"/>
          </a:p>
          <a:p>
            <a:r>
              <a:rPr lang="ru-RU" sz="1400" dirty="0" smtClean="0"/>
              <a:t>•СТ.СЕРЖАНТ,КОМ-Р ОТДЕЛЕНИЯ.</a:t>
            </a:r>
          </a:p>
          <a:p>
            <a:r>
              <a:rPr lang="ru-RU" sz="1400" dirty="0" smtClean="0"/>
              <a:t>•СЛУЖИЛ В 30-М ЗАП.АРТ. ПОЛКУ,ЯНВАРЬ-МАЙ 1945.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3387480"/>
            <a:ext cx="390333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КУБЛИЦКИЙ </a:t>
            </a:r>
          </a:p>
          <a:p>
            <a:pPr algn="ctr"/>
            <a:r>
              <a:rPr lang="ru-RU" b="1" dirty="0" smtClean="0"/>
              <a:t>КОНСТАНТИН ЕГОРОВИЧ 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1916Г. С.ВЕРХНЕШАЛИНСКОЕ МАНСКОГО РАЙОНА.  </a:t>
            </a:r>
          </a:p>
          <a:p>
            <a:r>
              <a:rPr lang="ru-RU" sz="1600" dirty="0" smtClean="0"/>
              <a:t>• ПРИЗВАН В  1941Г., МАНСКИМ РВК.</a:t>
            </a:r>
            <a:endParaRPr lang="ru-RU" sz="1600" dirty="0"/>
          </a:p>
          <a:p>
            <a:r>
              <a:rPr lang="ru-RU" sz="1600" dirty="0" smtClean="0"/>
              <a:t>•РЯДОВОЙ.</a:t>
            </a:r>
            <a:endParaRPr lang="ru-RU" sz="1600" dirty="0"/>
          </a:p>
          <a:p>
            <a:pPr fontAlgn="base"/>
            <a:r>
              <a:rPr lang="ru-RU" sz="1600" dirty="0" smtClean="0"/>
              <a:t>•СЛУЖИЛ В 1075-М ПУШЕЧНО-АРТ.ПОЛКУ 1941-1945.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3501008"/>
            <a:ext cx="399766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КУЛИКОВ </a:t>
            </a:r>
          </a:p>
          <a:p>
            <a:pPr algn="ctr"/>
            <a:r>
              <a:rPr lang="ru-RU" sz="2000" b="1" dirty="0" smtClean="0"/>
              <a:t>ГРИГОРИЙ АЛЕКСАНДРОВИЧ </a:t>
            </a:r>
          </a:p>
          <a:p>
            <a:r>
              <a:rPr lang="ru-RU" sz="1600" dirty="0" smtClean="0"/>
              <a:t>• РОДИЛСЯ В 1921Г.,МАНСКИЙ РАЙОН.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ДЕКАБРЕ  1941Г.,МАНСКИМ РВК</a:t>
            </a:r>
          </a:p>
          <a:p>
            <a:r>
              <a:rPr lang="ru-RU" sz="1600" dirty="0" smtClean="0"/>
              <a:t>•РЯДОВОЙ.</a:t>
            </a:r>
          </a:p>
          <a:p>
            <a:r>
              <a:rPr lang="ru-RU" sz="1600" dirty="0" smtClean="0"/>
              <a:t>• СЛУЖИЛ В 239-М СТР.ПОЛКУ,ЯНВАРЬ-МАРТ 1942.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КРИВОЛУЦКИЙ </a:t>
            </a:r>
          </a:p>
          <a:p>
            <a:pPr algn="ctr"/>
            <a:r>
              <a:rPr lang="ru-RU" sz="2000" b="1" dirty="0" smtClean="0"/>
              <a:t>СТЕПАН ИННОКЕНТЬЕВИЧ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1921Г.,Д.ВЕРХНЯЯ ЕСАУЛОВКА МАНСКОГО РАЙОНА. 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В СЕНТЯБРЕ 1940Г.,МАНСКИМ РВК.</a:t>
            </a:r>
            <a:endParaRPr lang="ru-RU" sz="1600" dirty="0"/>
          </a:p>
          <a:p>
            <a:r>
              <a:rPr lang="ru-RU" sz="1600" dirty="0" smtClean="0"/>
              <a:t>• МЛ.СЕРЖАНТ.</a:t>
            </a:r>
            <a:endParaRPr lang="ru-RU" sz="1600" dirty="0"/>
          </a:p>
          <a:p>
            <a:r>
              <a:rPr lang="ru-RU" sz="1600" dirty="0" smtClean="0"/>
              <a:t>•СЛУЖИЛ В 70-М ПОЛКУ ВОЙСК НКВД ПО ОХРАНЕ ЖЕЛЕЗНЫХ ДОРОГ.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211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КУТЬКО</a:t>
            </a:r>
          </a:p>
          <a:p>
            <a:pPr algn="ctr"/>
            <a:r>
              <a:rPr lang="ru-RU" sz="2000" b="1" dirty="0" smtClean="0"/>
              <a:t>ПЕТР АНАТОЛЬЕВИЧ </a:t>
            </a:r>
            <a:endParaRPr lang="ru-RU" sz="2000" b="1" dirty="0"/>
          </a:p>
          <a:p>
            <a:r>
              <a:rPr lang="ru-RU" sz="1400" dirty="0"/>
              <a:t>• РОДИЛСЯ В </a:t>
            </a:r>
            <a:r>
              <a:rPr lang="ru-RU" sz="1400" dirty="0" smtClean="0"/>
              <a:t>1924.,Д.БЕЛОГОРКА  МАНСКОГО 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  МАНСКИМ РВК В АВГУСТЕ  1942.</a:t>
            </a:r>
            <a:endParaRPr lang="ru-RU" sz="1400" dirty="0"/>
          </a:p>
          <a:p>
            <a:r>
              <a:rPr lang="ru-RU" sz="1400" dirty="0" smtClean="0"/>
              <a:t>•РЯДОВОЙ.</a:t>
            </a:r>
          </a:p>
          <a:p>
            <a:r>
              <a:rPr lang="ru-RU" sz="1400" dirty="0" smtClean="0"/>
              <a:t>•СЛУЖИЛ В 18-М ГВ.МЕХ.ПОЛКУ 6-Й ГВ.ТАНК. АРМИИ. БЫЛ НА 2-М,3-М УКРАИНСКИХ ФРОНТАХ 1943-1945. УЧАСТВОВАЛ В КОРСУНЬ-ШЕВЧЕНКОВСКОЙ,ЯССКО-КИШИНЕВСКОЙ,БУДАПЕШТСКОЙ,ВЕНСКОЙ,ПРАЖСКОЙ НАСТУПАТЕЛЬНЫХ ОПЕРАЦИЯХ.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3387480"/>
            <a:ext cx="390333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КУТЬКО </a:t>
            </a:r>
          </a:p>
          <a:p>
            <a:pPr algn="ctr"/>
            <a:r>
              <a:rPr lang="ru-RU" b="1" dirty="0" smtClean="0"/>
              <a:t>МАРК ГРИГОРЬЕВИЧ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1909Г., Д.БЕЛАГОРКА  МАНСКОГО РАЙОНА.  </a:t>
            </a:r>
          </a:p>
          <a:p>
            <a:r>
              <a:rPr lang="ru-RU" sz="1600" dirty="0" smtClean="0"/>
              <a:t>• ПРИЗВАН В ИЮНЕ 1941Г.,МАНСКИМ РВК.</a:t>
            </a:r>
            <a:endParaRPr lang="ru-RU" sz="1600" dirty="0"/>
          </a:p>
          <a:p>
            <a:r>
              <a:rPr lang="ru-RU" sz="1600" dirty="0" smtClean="0"/>
              <a:t>•ЕФРЕЙТОР,ТЕЛЕФОНИСТ.</a:t>
            </a:r>
            <a:endParaRPr lang="ru-RU" sz="1600" dirty="0"/>
          </a:p>
          <a:p>
            <a:pPr fontAlgn="base"/>
            <a:r>
              <a:rPr lang="ru-RU" sz="1600" dirty="0" smtClean="0"/>
              <a:t>•СЛУЖИЛ В 542-М,471-М АРТ.ПОЛКАХ.БЫЛ НА ЗАПОДНОМ,3-М            БЕЛОРУССКОМ ФРОНТАХ 1941-1945. УЧАСТВОВАЛ В БИТВЕ ПОД МОСКВОЙ,БОЯХ НА РЖЕВСКО-ВЯЗЕМСКОМ НАПРАВЛЕНИИ.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3501008"/>
            <a:ext cx="39976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КУТЯЕВ </a:t>
            </a:r>
          </a:p>
          <a:p>
            <a:pPr algn="ctr"/>
            <a:r>
              <a:rPr lang="ru-RU" sz="2000" b="1" dirty="0" smtClean="0"/>
              <a:t>ГРИГОРИЙ ПЕТРОВИЧ </a:t>
            </a:r>
          </a:p>
          <a:p>
            <a:r>
              <a:rPr lang="ru-RU" sz="1600" dirty="0" smtClean="0"/>
              <a:t>• РОДИЛСЯ В 1921Г.,Д.ВЕРХНЯЯ ЕСАУЛОВКА МАНСКИЙ РАЙОН.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ОКТЯБРЕ  1940Г.,МАНСКИМ РВК</a:t>
            </a:r>
          </a:p>
          <a:p>
            <a:r>
              <a:rPr lang="ru-RU" sz="1600" dirty="0" smtClean="0"/>
              <a:t>•РЯДОВОЙ.</a:t>
            </a:r>
          </a:p>
          <a:p>
            <a:r>
              <a:rPr lang="ru-RU" sz="1600" dirty="0" smtClean="0"/>
              <a:t>• СЛУЖИЛ В 543-Й ОТД.АВТОРОТЕ.УЧАСТВОВАЛ В ВОЙНЕС ЯПОНИЕЙ,АВГУСТ-СЕНТЯБРЬ 1945.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КУРИЛКО </a:t>
            </a:r>
          </a:p>
          <a:p>
            <a:pPr algn="ctr"/>
            <a:r>
              <a:rPr lang="ru-RU" sz="2000" b="1" dirty="0" smtClean="0"/>
              <a:t>АННА МИТРОФАНОВНА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1923Г.,С.ШАЛИНСКОЕ МАНСКОГО РАЙОНА. 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ПРИЗВАНА В МАЕ 1942Г.,МАНСКИМ РВК.</a:t>
            </a:r>
            <a:endParaRPr lang="ru-RU" sz="1600" dirty="0"/>
          </a:p>
          <a:p>
            <a:r>
              <a:rPr lang="ru-RU" sz="1600" dirty="0" smtClean="0"/>
              <a:t>• РЯДОВОЙ.</a:t>
            </a:r>
            <a:endParaRPr lang="ru-RU" sz="1600" dirty="0"/>
          </a:p>
          <a:p>
            <a:r>
              <a:rPr lang="ru-RU" sz="1600" dirty="0" smtClean="0"/>
              <a:t>•СЛУЖИЛА В 5-М ОТД.ПОЛКУ СВЯЗИ 1943-1945.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01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ЛЕВИН </a:t>
            </a:r>
          </a:p>
          <a:p>
            <a:pPr algn="ctr"/>
            <a:r>
              <a:rPr lang="ru-RU" sz="2000" b="1" dirty="0" smtClean="0"/>
              <a:t>ДМИТРИЙ НИКОЛАЕВИЧ</a:t>
            </a:r>
            <a:endParaRPr lang="ru-RU" sz="2000" b="1" dirty="0"/>
          </a:p>
          <a:p>
            <a:r>
              <a:rPr lang="ru-RU" sz="1400" dirty="0"/>
              <a:t>• РОДИЛСЯ В </a:t>
            </a:r>
            <a:r>
              <a:rPr lang="ru-RU" sz="1400" dirty="0" smtClean="0"/>
              <a:t>1924.,Д.ВЕРХНЯЯ ЕСАУЛОВКА МАНСКОГО 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  МАНСКИМ РВК В АВГУСТЕ  1942.</a:t>
            </a:r>
            <a:endParaRPr lang="ru-RU" sz="1400" dirty="0"/>
          </a:p>
          <a:p>
            <a:r>
              <a:rPr lang="ru-RU" sz="1400" dirty="0" smtClean="0"/>
              <a:t>•РЯДОВОЙ.</a:t>
            </a:r>
          </a:p>
          <a:p>
            <a:r>
              <a:rPr lang="ru-RU" sz="1400" dirty="0" smtClean="0"/>
              <a:t>•СЛУЖИЛ В 18-М ГВ.МИНОМ.,138-М АРТ.ПОЛКАХ.БЫЛ НА 2-М БЕЛОРУСКОМ ФРОНТЕ 1944-1945.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3387480"/>
            <a:ext cx="390333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ЛЕВИН </a:t>
            </a:r>
          </a:p>
          <a:p>
            <a:pPr algn="ctr"/>
            <a:r>
              <a:rPr lang="ru-RU" b="1" dirty="0" smtClean="0"/>
              <a:t> ГЕРАСИМ СЕРГЕЕВИЧ 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1916Г., Д.ВЕРХНЯЯ ЕСАУЛОВКА  МАНСКОГО РАЙОНА.  </a:t>
            </a:r>
          </a:p>
          <a:p>
            <a:r>
              <a:rPr lang="ru-RU" sz="1600" dirty="0" smtClean="0"/>
              <a:t>• ПРИЗВАН В ИЮЛЕ 1941Г.,МАНСКИМ РВК.</a:t>
            </a:r>
            <a:endParaRPr lang="ru-RU" sz="1600" dirty="0"/>
          </a:p>
          <a:p>
            <a:r>
              <a:rPr lang="ru-RU" sz="1600" dirty="0" smtClean="0"/>
              <a:t>•СТ.СЕРЖАНТ.</a:t>
            </a:r>
            <a:endParaRPr lang="ru-RU" sz="1600" dirty="0"/>
          </a:p>
          <a:p>
            <a:pPr fontAlgn="base"/>
            <a:r>
              <a:rPr lang="ru-RU" sz="1600" dirty="0" smtClean="0"/>
              <a:t>•СЛУЖИЛ В 60-Й ОТД.АВТОРОТЕ,317-М СТР.ПОЛКУ 1942-ОКТЯБРЬ 1944.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3501008"/>
            <a:ext cx="399766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ЛЕВШОВ </a:t>
            </a:r>
          </a:p>
          <a:p>
            <a:pPr algn="ctr"/>
            <a:r>
              <a:rPr lang="ru-RU" sz="2000" b="1" dirty="0" smtClean="0"/>
              <a:t>ЕВДОКИМ ВАСИЛЬЕВИЧ </a:t>
            </a:r>
          </a:p>
          <a:p>
            <a:r>
              <a:rPr lang="ru-RU" sz="1600" dirty="0" smtClean="0"/>
              <a:t>• РОДИЛСЯ В 1911Г.,Д.СОСНОВКА МАНСКОГО РАЙОНА.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АВГУСТЕ  1941Г.,МАНСКИМ РВК</a:t>
            </a:r>
          </a:p>
          <a:p>
            <a:r>
              <a:rPr lang="ru-RU" sz="1600" dirty="0" smtClean="0"/>
              <a:t>•ЛЕЙТИНАНТ,ЗАМ-РА БАТАЛЬОНА ПО СТРОЕВОЙ ЧАСТИ.</a:t>
            </a:r>
          </a:p>
          <a:p>
            <a:r>
              <a:rPr lang="ru-RU" sz="1600" dirty="0" smtClean="0"/>
              <a:t>• СЛУЖИЛ В 20-Й,48-Й ГВ. СТР. ДИВИЗИЯХ. БЫЛ НА 3-М БЕЛОРУССКОМ ФРОНТЕ,АВГУСТ 1944-1945.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ЛЕВИН</a:t>
            </a:r>
          </a:p>
          <a:p>
            <a:pPr algn="ctr"/>
            <a:r>
              <a:rPr lang="ru-RU" sz="2000" b="1" dirty="0" smtClean="0"/>
              <a:t>АНДРЕЙ СЕРГЕЕВИЧ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1923Г.,Д.ВЕРХНЯЯ ЕСАУЛОВКА МАНСКОГО РАЙОНА. 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ИЮЛЕ 1941Г.,МАНСКИМ РВК.</a:t>
            </a:r>
            <a:endParaRPr lang="ru-RU" sz="1600" dirty="0"/>
          </a:p>
          <a:p>
            <a:r>
              <a:rPr lang="ru-RU" sz="1600" dirty="0" smtClean="0"/>
              <a:t>• РЯДОВОЙ.</a:t>
            </a:r>
            <a:endParaRPr lang="ru-RU" sz="1600" dirty="0"/>
          </a:p>
          <a:p>
            <a:r>
              <a:rPr lang="ru-RU" sz="1600" dirty="0" smtClean="0"/>
              <a:t>•СЛУЖИЛ  В 415-М СТР.,82-М ТРАНСП.ПОЛКАХ 1941-1945.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728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ЛИКАНДРОВ </a:t>
            </a:r>
          </a:p>
          <a:p>
            <a:pPr algn="ctr"/>
            <a:r>
              <a:rPr lang="ru-RU" sz="2000" b="1" dirty="0" smtClean="0"/>
              <a:t>ЕМЕЛЬЯН ГРИГОРЬЕВИЧ </a:t>
            </a:r>
            <a:endParaRPr lang="ru-RU" sz="2000" b="1" dirty="0"/>
          </a:p>
          <a:p>
            <a:r>
              <a:rPr lang="ru-RU" sz="1400" dirty="0"/>
              <a:t>• РОДИЛСЯ В </a:t>
            </a:r>
            <a:r>
              <a:rPr lang="ru-RU" sz="1400" dirty="0" smtClean="0"/>
              <a:t>1909, МАНСКИЙ РАЙОН.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  МАНСКИМ РВК В ИЮЛЕ  1941.</a:t>
            </a:r>
            <a:endParaRPr lang="ru-RU" sz="1400" dirty="0"/>
          </a:p>
          <a:p>
            <a:r>
              <a:rPr lang="ru-RU" sz="1400" dirty="0" smtClean="0"/>
              <a:t>•РЯДОВОЙ.</a:t>
            </a:r>
          </a:p>
          <a:p>
            <a:r>
              <a:rPr lang="ru-RU" sz="1400" dirty="0" smtClean="0"/>
              <a:t>•СЛУЖИЛ В 248-М СТР.ПОЛКУ ВОЙСК НКВД,1941-МАЙ 1943.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3697292"/>
            <a:ext cx="377327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ЛЕВШОВ </a:t>
            </a:r>
          </a:p>
          <a:p>
            <a:pPr algn="ctr"/>
            <a:r>
              <a:rPr lang="ru-RU" b="1" dirty="0" smtClean="0"/>
              <a:t> ФЕДОР НИКАНОРОВИЧ 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1911Г.,Д.СОСНОВКА    МАНСКОГО РАЙОНА.  </a:t>
            </a:r>
          </a:p>
          <a:p>
            <a:r>
              <a:rPr lang="ru-RU" sz="1600" dirty="0" smtClean="0"/>
              <a:t>• ПРИЗВАН В ИЮНЕ 1941Г.,МАНСКИМ РВК.</a:t>
            </a:r>
            <a:endParaRPr lang="ru-RU" sz="1600" dirty="0"/>
          </a:p>
          <a:p>
            <a:r>
              <a:rPr lang="ru-RU" sz="1600" dirty="0" smtClean="0"/>
              <a:t>•РЯДОВОЙ.</a:t>
            </a:r>
            <a:endParaRPr lang="ru-RU" sz="1600" dirty="0"/>
          </a:p>
          <a:p>
            <a:pPr fontAlgn="base"/>
            <a:r>
              <a:rPr lang="ru-RU" sz="1600" dirty="0" smtClean="0"/>
              <a:t>•СЛУЖИЛ В 349-М АРТ.ПОЛКУ 119-Й.        ДИВИЗИИ,ОКТЯБРЬ 1941-ИЮЛЬ 1942.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3501008"/>
            <a:ext cx="399766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ЛИКАНДРОВ </a:t>
            </a:r>
          </a:p>
          <a:p>
            <a:pPr algn="ctr"/>
            <a:r>
              <a:rPr lang="ru-RU" sz="2000" b="1" dirty="0" smtClean="0"/>
              <a:t>СЕМЕН СЕМЕНОВИЧ </a:t>
            </a:r>
          </a:p>
          <a:p>
            <a:r>
              <a:rPr lang="ru-RU" sz="1600" dirty="0" smtClean="0"/>
              <a:t>• РОДИЛСЯ В 1916Г.,МАНСКИЙ РАЙОН.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АВГУСТЕ  1942Г.,МАНСКИМ РВК</a:t>
            </a:r>
          </a:p>
          <a:p>
            <a:r>
              <a:rPr lang="ru-RU" sz="1600" dirty="0" smtClean="0"/>
              <a:t>•СЕРЖАНТ.</a:t>
            </a:r>
          </a:p>
          <a:p>
            <a:r>
              <a:rPr lang="ru-RU" sz="1600" dirty="0" smtClean="0"/>
              <a:t>• СЛУЖИЛ В 141-М СТР.ПОЛКУ 1942-ДЕКАБРЬ 1943.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ЛЕВШОВ </a:t>
            </a:r>
          </a:p>
          <a:p>
            <a:pPr algn="ctr"/>
            <a:r>
              <a:rPr lang="ru-RU" sz="2000" b="1" dirty="0" smtClean="0"/>
              <a:t>ТИМОФЕЙ ВАСИЛЬЕВИЧ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1915Г.,Д.СОСНОВКА МАНСКОГО РАЙОНА. 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ИЮНЕ 1941Г.,МАНСКИМ РВК.</a:t>
            </a:r>
            <a:endParaRPr lang="ru-RU" sz="1600" dirty="0"/>
          </a:p>
          <a:p>
            <a:r>
              <a:rPr lang="ru-RU" sz="1600" dirty="0" smtClean="0"/>
              <a:t>• РЯДОВОЙ.</a:t>
            </a:r>
            <a:endParaRPr lang="ru-RU" sz="1600" dirty="0"/>
          </a:p>
          <a:p>
            <a:r>
              <a:rPr lang="ru-RU" sz="1600" dirty="0" smtClean="0"/>
              <a:t>•СЛУЖИЛ  В 26-М ГВ. АРТ.ПОЛКУ 17-Й ГВ. СТР. ДИВИЗИИ. БЫЛ НА КАЛИНИНСКОМ,3-М БЕЛОРУССКОМ ФРОНТАХ,ОКТЯБРЬ 1941-АПРЕЛЬ 1945. УЧАСТВОВАЛ В БИТВЕ ПОД МОСКВОЙ,БОЯХ НА РЖЕВСКО-ВЯЗЕМСКОМ НАПРАВЛЕНИИ,БЕЛОРУССКОЙ,ВОСТОЧНО-ПРУССКОМ НАСТУПАТЕЛЬНЫХ ОПЕРАЦИЯХ.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762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ЛИСКОВ</a:t>
            </a:r>
          </a:p>
          <a:p>
            <a:pPr algn="ctr"/>
            <a:r>
              <a:rPr lang="ru-RU" sz="2000" b="1" dirty="0" smtClean="0"/>
              <a:t>МИХАИЛ ЕВМЕНОВИЧ</a:t>
            </a:r>
            <a:endParaRPr lang="ru-RU" sz="2000" b="1" dirty="0"/>
          </a:p>
          <a:p>
            <a:r>
              <a:rPr lang="ru-RU" sz="1400" dirty="0"/>
              <a:t>• РОДИЛСЯ В </a:t>
            </a:r>
            <a:r>
              <a:rPr lang="ru-RU" sz="1400" dirty="0" smtClean="0"/>
              <a:t>1924Г.,Д.КУБЕИНКА МАНСКОГО 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  МАНСКИМ РВК В АВГУСТЕ  1942.</a:t>
            </a:r>
            <a:endParaRPr lang="ru-RU" sz="1400" dirty="0"/>
          </a:p>
          <a:p>
            <a:r>
              <a:rPr lang="ru-RU" sz="1400" dirty="0" smtClean="0"/>
              <a:t>•РЯДОВОЙ.</a:t>
            </a:r>
          </a:p>
          <a:p>
            <a:r>
              <a:rPr lang="ru-RU" sz="1400" dirty="0" smtClean="0"/>
              <a:t>•СЛУЖИЛ В 13-М ГВ.,149-М СТР.ПОЛКАХ 1943-1945.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3697292"/>
            <a:ext cx="3773271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ЛИСКОВ </a:t>
            </a:r>
          </a:p>
          <a:p>
            <a:pPr algn="ctr"/>
            <a:r>
              <a:rPr lang="ru-RU" b="1" dirty="0" smtClean="0"/>
              <a:t>ЛАЗАРЬ АФАНАСЬЕВИЧ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1896Г.</a:t>
            </a:r>
          </a:p>
          <a:p>
            <a:r>
              <a:rPr lang="ru-RU" sz="1600" dirty="0" smtClean="0"/>
              <a:t>• ПРИЗВАН В ЯНВАРЕ 1942Г.,МАНСКИМ РВК.</a:t>
            </a:r>
            <a:endParaRPr lang="ru-RU" sz="1600" dirty="0"/>
          </a:p>
          <a:p>
            <a:r>
              <a:rPr lang="ru-RU" sz="1600" dirty="0" smtClean="0"/>
              <a:t>•РЯДОВОЙ.</a:t>
            </a:r>
            <a:endParaRPr lang="ru-RU" sz="1600" dirty="0"/>
          </a:p>
          <a:p>
            <a:pPr fontAlgn="base"/>
            <a:r>
              <a:rPr lang="ru-RU" sz="1600" dirty="0" smtClean="0"/>
              <a:t>•СЛУЖИЛ В СТР.ЧАСТЯХ 1942-1945.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3501008"/>
            <a:ext cx="399766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ЛИСОВ </a:t>
            </a:r>
          </a:p>
          <a:p>
            <a:pPr algn="ctr"/>
            <a:r>
              <a:rPr lang="ru-RU" sz="2000" b="1" dirty="0" smtClean="0"/>
              <a:t>ФЕДОР НИКОЛАЕВИЧ </a:t>
            </a:r>
          </a:p>
          <a:p>
            <a:r>
              <a:rPr lang="ru-RU" sz="1600" dirty="0" smtClean="0"/>
              <a:t>• РОДИЛСЯ В 1922Г.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ОКТЯБРЕ 1941Г.,МАНСКИМ РВК</a:t>
            </a:r>
          </a:p>
          <a:p>
            <a:r>
              <a:rPr lang="ru-RU" sz="1600" dirty="0" smtClean="0"/>
              <a:t>•СЕРЖАНТ.</a:t>
            </a:r>
          </a:p>
          <a:p>
            <a:r>
              <a:rPr lang="ru-RU" sz="1600" dirty="0" smtClean="0"/>
              <a:t>• СЛУЖИЛ В 1427-М ИСТРЕБИТ.ПРОТИВОТАНК.АРТ.ПОЛКУ              1942-1945.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ЛИСКОВ </a:t>
            </a:r>
          </a:p>
          <a:p>
            <a:pPr algn="ctr"/>
            <a:r>
              <a:rPr lang="ru-RU" sz="2000" b="1" dirty="0" smtClean="0"/>
              <a:t>ДМИТРИЙ АФАНАСЬЕВИЧ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1911Г.,Д.КУБЕИНКА МАНСКОГО РАЙОНА. 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СЕНТЯБРЕ 1941Г.,МАНСКИМ РВК.</a:t>
            </a:r>
            <a:endParaRPr lang="ru-RU" sz="1600" dirty="0"/>
          </a:p>
          <a:p>
            <a:r>
              <a:rPr lang="ru-RU" sz="1600" dirty="0" smtClean="0"/>
              <a:t>• РЯДОВОЙ.</a:t>
            </a:r>
            <a:endParaRPr lang="ru-RU" sz="1600" dirty="0"/>
          </a:p>
          <a:p>
            <a:r>
              <a:rPr lang="ru-RU" sz="1600" dirty="0" smtClean="0"/>
              <a:t>•СЛУЖИЛ  В СТР.ЧАСТЯХ, 1942-1945.                   УЧАСТВОВАЛ В ОБОРОНИТЕЛЬНЫХ И НАСТУПАТЕЛЬНЫХ ОПЕРАЦИЯХ.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862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86AEE673-3D34-F9AD-5387-C53EA83BE69B}"/>
              </a:ext>
            </a:extLst>
          </p:cNvPr>
          <p:cNvSpPr txBox="1">
            <a:spLocks/>
          </p:cNvSpPr>
          <p:nvPr/>
        </p:nvSpPr>
        <p:spPr>
          <a:xfrm>
            <a:off x="601216" y="476673"/>
            <a:ext cx="404279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755135" y="188638"/>
            <a:ext cx="403244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ЛОГИНОВ</a:t>
            </a:r>
          </a:p>
          <a:p>
            <a:pPr algn="ctr"/>
            <a:r>
              <a:rPr lang="ru-RU" sz="2000" b="1" dirty="0" smtClean="0"/>
              <a:t>ИЛЬЯ АЛЕКСАНДРОВИЧ </a:t>
            </a:r>
            <a:endParaRPr lang="ru-RU" sz="2000" b="1" dirty="0"/>
          </a:p>
          <a:p>
            <a:r>
              <a:rPr lang="ru-RU" sz="1400" dirty="0"/>
              <a:t>• РОДИЛСЯ В </a:t>
            </a:r>
            <a:r>
              <a:rPr lang="ru-RU" sz="1400" dirty="0" smtClean="0"/>
              <a:t>1919Г.,Д.КУБЕИНКА МАНСКОГО РАЙОНА. </a:t>
            </a:r>
            <a:endParaRPr lang="ru-RU" sz="1400" dirty="0"/>
          </a:p>
          <a:p>
            <a:r>
              <a:rPr lang="ru-RU" sz="1400" dirty="0"/>
              <a:t>• </a:t>
            </a:r>
            <a:r>
              <a:rPr lang="ru-RU" sz="1400" dirty="0" smtClean="0"/>
              <a:t>ПРИЗВАН  В 1941.</a:t>
            </a:r>
            <a:endParaRPr lang="ru-RU" sz="1400" dirty="0"/>
          </a:p>
          <a:p>
            <a:r>
              <a:rPr lang="ru-RU" sz="1400" dirty="0" smtClean="0"/>
              <a:t>•СЕРЖАНТ.</a:t>
            </a:r>
          </a:p>
          <a:p>
            <a:r>
              <a:rPr lang="ru-RU" sz="1400" dirty="0" smtClean="0"/>
              <a:t>•СЛУЖИЛ В 83-Й ОТД.МОРСКОЙ СТР.БРИГАДЕ,         193-М ГВ. СТР.ПОЛКУ 1941-1945.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38689" y="2636912"/>
            <a:ext cx="391728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ЛИТВИНОВ </a:t>
            </a:r>
          </a:p>
          <a:p>
            <a:pPr algn="ctr"/>
            <a:r>
              <a:rPr lang="ru-RU" b="1" dirty="0" smtClean="0"/>
              <a:t>МИХАИЛ ТАРАСОВИЧ</a:t>
            </a:r>
            <a:endParaRPr lang="ru-RU" b="1" dirty="0"/>
          </a:p>
          <a:p>
            <a:r>
              <a:rPr lang="ru-RU" sz="1600" dirty="0" smtClean="0"/>
              <a:t>• РОДИЛСЯ  </a:t>
            </a:r>
            <a:r>
              <a:rPr lang="ru-RU" sz="1600" dirty="0"/>
              <a:t>В </a:t>
            </a:r>
            <a:r>
              <a:rPr lang="ru-RU" sz="1600" dirty="0" smtClean="0"/>
              <a:t>1920Г.,Д.СУХАЯ БАЗАИХА    МАНСКОГО РАЙОНА.</a:t>
            </a:r>
          </a:p>
          <a:p>
            <a:r>
              <a:rPr lang="ru-RU" sz="1600" dirty="0" smtClean="0"/>
              <a:t>• ПРИЗВАН В СЕНТЯБРЕ 1940Г.                   МАНСКИМ РВК.  </a:t>
            </a:r>
            <a:endParaRPr lang="ru-RU" sz="1600" dirty="0"/>
          </a:p>
          <a:p>
            <a:r>
              <a:rPr lang="ru-RU" sz="1600" dirty="0" smtClean="0"/>
              <a:t>•ЕФРЕЙТОР,СВЯЗИСТ.</a:t>
            </a:r>
            <a:endParaRPr lang="ru-RU" sz="1600" dirty="0"/>
          </a:p>
          <a:p>
            <a:pPr fontAlgn="base"/>
            <a:r>
              <a:rPr lang="ru-RU" sz="1600" dirty="0" smtClean="0"/>
              <a:t>•СЛУЖИЛ В 58-М ПОГРАН.ОТРЯДЕ.             БЫЛ НА 1-М ДАЛЬНЕВОСТОЧНОМ ФРОНТЕ, АВГУСТ-СЕНТЯБРЬ 1945.</a:t>
            </a:r>
            <a:endParaRPr lang="ru-RU" dirty="0" smtClean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DF1982-E6D6-45A0-1681-B3A604122A23}"/>
              </a:ext>
            </a:extLst>
          </p:cNvPr>
          <p:cNvSpPr txBox="1"/>
          <p:nvPr/>
        </p:nvSpPr>
        <p:spPr>
          <a:xfrm>
            <a:off x="4897508" y="3501008"/>
            <a:ext cx="399766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ЛУЙБОВ  </a:t>
            </a:r>
          </a:p>
          <a:p>
            <a:pPr algn="ctr"/>
            <a:r>
              <a:rPr lang="ru-RU" sz="2000" b="1" dirty="0" smtClean="0"/>
              <a:t>НИКОЛАЙ ИВАНОВИЧ</a:t>
            </a:r>
          </a:p>
          <a:p>
            <a:r>
              <a:rPr lang="ru-RU" sz="1600" dirty="0" smtClean="0"/>
              <a:t>• РОДИЛСЯ В 1924Г.,С.ВЕРХНЕШАЛИНСКОЕ   МАНСКОГО РАЙОНА.</a:t>
            </a:r>
          </a:p>
          <a:p>
            <a:r>
              <a:rPr lang="ru-RU" sz="1600" dirty="0" smtClean="0"/>
              <a:t>• </a:t>
            </a:r>
            <a:r>
              <a:rPr lang="ru-RU" sz="1600" dirty="0"/>
              <a:t>ПРИЗВАН </a:t>
            </a:r>
            <a:r>
              <a:rPr lang="ru-RU" sz="1600" dirty="0" smtClean="0"/>
              <a:t>В АВГУСТЕ 1942Г.,МАНСКИМ РВК</a:t>
            </a:r>
          </a:p>
          <a:p>
            <a:r>
              <a:rPr lang="ru-RU" sz="1600" dirty="0" smtClean="0"/>
              <a:t>•СТ.СЕРЖАНТ.</a:t>
            </a:r>
          </a:p>
          <a:p>
            <a:r>
              <a:rPr lang="ru-RU" sz="1600" dirty="0" smtClean="0"/>
              <a:t>• СЛУЖИЛ В 28-М ОТД.САПЕР.БАТАЛЬОНЕ,    538-М СТР.ПОЛКУ МАЙ 1943-1945.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EA622-0720-DCF6-5BC1-44738E2C7C83}"/>
              </a:ext>
            </a:extLst>
          </p:cNvPr>
          <p:cNvSpPr txBox="1"/>
          <p:nvPr/>
        </p:nvSpPr>
        <p:spPr>
          <a:xfrm>
            <a:off x="438689" y="250194"/>
            <a:ext cx="421254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ЛИТВИНОВ </a:t>
            </a:r>
          </a:p>
          <a:p>
            <a:pPr algn="ctr"/>
            <a:r>
              <a:rPr lang="ru-RU" sz="2000" b="1" dirty="0" smtClean="0"/>
              <a:t>ВАСИЛИЙ СТЕПАНОВИЧ </a:t>
            </a:r>
            <a:endParaRPr lang="ru-RU" sz="2000" b="1" dirty="0"/>
          </a:p>
          <a:p>
            <a:r>
              <a:rPr lang="ru-RU" dirty="0"/>
              <a:t>• </a:t>
            </a:r>
            <a:r>
              <a:rPr lang="ru-RU" sz="1600" dirty="0" smtClean="0"/>
              <a:t>РОДИЛСЯ В 1921Г.,Д.БЕЛОГОРКА МАНСКОГО РАЙОНА. 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•</a:t>
            </a:r>
            <a:r>
              <a:rPr lang="ru-RU" sz="1600" dirty="0" smtClean="0"/>
              <a:t> ПРИЗВАН  В ОКТЯБРЕ 1940Г.,МАНСКИМ РВК.</a:t>
            </a:r>
            <a:endParaRPr lang="ru-RU" sz="1600" dirty="0"/>
          </a:p>
          <a:p>
            <a:r>
              <a:rPr lang="ru-RU" sz="1600" dirty="0" smtClean="0"/>
              <a:t>• СТ.СЕРЖАНТ.</a:t>
            </a:r>
            <a:endParaRPr lang="ru-RU" sz="1600" dirty="0"/>
          </a:p>
          <a:p>
            <a:r>
              <a:rPr lang="ru-RU" sz="1600" dirty="0" smtClean="0"/>
              <a:t>•СЛУЖИЛ  В 107-Й ОТД.СТР.БРИГАДЕ,117-Й,      172-Й СТР.ДИВИЗИЯХ, МАЙ 1942-1945.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040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55758</TotalTime>
  <Words>17245</Words>
  <Application>Microsoft Office PowerPoint</Application>
  <PresentationFormat>Экран (4:3)</PresentationFormat>
  <Paragraphs>2861</Paragraphs>
  <Slides>131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131</vt:i4>
      </vt:variant>
    </vt:vector>
  </HeadingPairs>
  <TitlesOfParts>
    <vt:vector size="133" baseType="lpstr">
      <vt:lpstr>Тема Office</vt:lpstr>
      <vt:lpstr>1_Тема Office</vt:lpstr>
      <vt:lpstr>Книга Памяти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463</cp:revision>
  <dcterms:created xsi:type="dcterms:W3CDTF">2024-11-01T04:28:17Z</dcterms:created>
  <dcterms:modified xsi:type="dcterms:W3CDTF">2025-02-27T08:46:39Z</dcterms:modified>
</cp:coreProperties>
</file>